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1.xml" ContentType="application/vnd.openxmlformats-officedocument.presentationml.tag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 saveSubsetFonts="1" autoCompressPictures="0">
  <p:sldMasterIdLst>
    <p:sldMasterId id="2147483825" r:id="rId4"/>
    <p:sldMasterId id="2147483826" r:id="rId5"/>
  </p:sldMasterIdLst>
  <p:notesMasterIdLst>
    <p:notesMasterId r:id="rId7"/>
  </p:notesMasterIdLst>
  <p:handoutMasterIdLst>
    <p:handoutMasterId r:id="rId8"/>
  </p:handoutMasterIdLst>
  <p:sldIdLst>
    <p:sldId id="2147480953" r:id="rId6"/>
  </p:sldIdLst>
  <p:sldSz cx="6858000" cy="9906000" type="A4"/>
  <p:notesSz cx="10234613" cy="7104063"/>
  <p:embeddedFontLst>
    <p:embeddedFont>
      <p:font typeface="Pretendard" panose="020B0600000101010101" charset="-127"/>
      <p:regular r:id="rId9"/>
      <p:bold r:id="rId10"/>
    </p:embeddedFont>
    <p:embeddedFont>
      <p:font typeface="Pretendard ExtraBold" panose="020B0600000101010101" charset="-127"/>
      <p:bold r:id="rId11"/>
    </p:embeddedFont>
    <p:embeddedFont>
      <p:font typeface="Pretendard Medium" panose="020B0600000101010101" charset="-127"/>
      <p:regular r:id="rId12"/>
    </p:embeddedFont>
    <p:embeddedFont>
      <p:font typeface="Pretendard SemiBold" panose="020B0600000101010101" charset="-127"/>
      <p:bold r:id="rId13"/>
    </p:embeddedFont>
    <p:embeddedFont>
      <p:font typeface="Arial Narrow" panose="020B0606020202030204" pitchFamily="34" charset="0"/>
      <p:regular r:id="rId14"/>
      <p:bold r:id="rId15"/>
      <p:italic r:id="rId16"/>
      <p:boldItalic r:id="rId17"/>
    </p:embeddedFont>
    <p:embeddedFont>
      <p:font typeface="LG스마트체 Regular" panose="020B0600000101010101" pitchFamily="50" charset="-127"/>
      <p:regular r:id="rId18"/>
    </p:embeddedFont>
    <p:embeddedFont>
      <p:font typeface="LG스마트체2.0 Bold" panose="020B0600000101010101" pitchFamily="50" charset="-127"/>
      <p:bold r:id="rId19"/>
    </p:embeddedFont>
    <p:embeddedFont>
      <p:font typeface="LG스마트체2.0 Regular" panose="020B0600000101010101" pitchFamily="50" charset="-127"/>
      <p:regular r:id="rId20"/>
    </p:embeddedFont>
    <p:embeddedFont>
      <p:font typeface="LG스마트체2.0 Semi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</p:embeddedFontLst>
  <p:defaultTextStyle>
    <a:defPPr>
      <a:defRPr lang="ko-Kore-KR"/>
    </a:defPPr>
    <a:lvl1pPr marL="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084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170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255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33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423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actova MES" id="{5BEE16C6-EF64-4057-9DDE-B467F6F9D7B9}">
          <p14:sldIdLst/>
        </p14:section>
        <p14:section name="ipharmMES" id="{F7EF603B-4C66-4CB9-9169-7934E124A850}">
          <p14:sldIdLst/>
        </p14:section>
        <p14:section name="Design Navi." id="{AC53A223-8642-4640-ABE8-83DF76AA671A}">
          <p14:sldIdLst/>
        </p14:section>
        <p14:section name="SPC, FDC, OCAP" id="{BD84FA3A-5BB8-4B35-826E-15179AB10936}">
          <p14:sldIdLst/>
        </p14:section>
        <p14:section name="RMS" id="{29EA438D-E091-4F2F-B9DB-6A6ACEF07873}">
          <p14:sldIdLst/>
        </p14:section>
        <p14:section name="FEMS,EHS" id="{877BFDC1-1828-4CE8-A237-0AB780F4FD1D}">
          <p14:sldIdLst/>
        </p14:section>
        <p14:section name="AI Vision" id="{68A990E9-B985-46F3-9D49-41DFE9B7DFE7}">
          <p14:sldIdLst/>
        </p14:section>
        <p14:section name="Factova Control" id="{19C7EEEF-1D23-4CD8-A16E-AF247C72FABE}">
          <p14:sldIdLst/>
        </p14:section>
        <p14:section name="Factova CIM+.MCS" id="{784FF5E3-9EE3-4ADE-936D-33CE9DBA4752}">
          <p14:sldIdLst/>
        </p14:section>
        <p14:section name="설비컨셉설계.검증.구축" id="{25E62E52-0E0F-4555-B9DB-261FB93F81A2}">
          <p14:sldIdLst>
            <p14:sldId id="2147480953"/>
          </p14:sldIdLst>
        </p14:section>
        <p14:section name="Factova Teston" id="{0D696648-B3FD-453D-9535-6AC918CA8F76}">
          <p14:sldIdLst/>
        </p14:section>
        <p14:section name="Worldworks" id="{DA54CA69-05FC-4AAF-B03D-66F0009FA686}">
          <p14:sldIdLst/>
        </p14:section>
        <p14:section name="cycler_전기방전_직류배전_UPS" id="{31BF1EE5-C124-4651-B760-7683D36E6666}">
          <p14:sldIdLst/>
        </p14:section>
        <p14:section name="full brochure" id="{98DD5821-0EBF-40FE-9BC0-2DD4E14F7766}">
          <p14:sldIdLst/>
        </p14:section>
      </p14:sectionLst>
    </p:ext>
    <p:ext uri="{EFAFB233-063F-42B5-8137-9DF3F51BA10A}">
      <p15:sldGuideLst xmlns:p15="http://schemas.microsoft.com/office/powerpoint/2012/main">
        <p15:guide id="1" pos="96" userDrawn="1">
          <p15:clr>
            <a:srgbClr val="A4A3A4"/>
          </p15:clr>
        </p15:guide>
        <p15:guide id="2" orient="horz" pos="6227" userDrawn="1">
          <p15:clr>
            <a:srgbClr val="A4A3A4"/>
          </p15:clr>
        </p15:guide>
        <p15:guide id="5" pos="2160" userDrawn="1">
          <p15:clr>
            <a:srgbClr val="A4A3A4"/>
          </p15:clr>
        </p15:guide>
        <p15:guide id="6" pos="1162" userDrawn="1">
          <p15:clr>
            <a:srgbClr val="A4A3A4"/>
          </p15:clr>
        </p15:guide>
        <p15:guide id="7" orient="horz" pos="4640" userDrawn="1">
          <p15:clr>
            <a:srgbClr val="A4A3A4"/>
          </p15:clr>
        </p15:guide>
        <p15:guide id="8" orient="horz" pos="5978" userDrawn="1">
          <p15:clr>
            <a:srgbClr val="A4A3A4"/>
          </p15:clr>
        </p15:guide>
        <p15:guide id="10" pos="30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FF"/>
    <a:srgbClr val="F4B39E"/>
    <a:srgbClr val="A6A6A6"/>
    <a:srgbClr val="FA1658"/>
    <a:srgbClr val="A68CE6"/>
    <a:srgbClr val="C7A7EB"/>
    <a:srgbClr val="6A2AA8"/>
    <a:srgbClr val="129D72"/>
    <a:srgbClr val="2DAFE3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8-31T07:57:50.848"/>
    <p1510:client id="{11776D66-6D26-4BD5-A987-CF546046B83C}" v="2" dt="2026-08-31T07:05:20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3500" y="180"/>
      </p:cViewPr>
      <p:guideLst>
        <p:guide pos="96"/>
        <p:guide orient="horz" pos="6227"/>
        <p:guide pos="2160"/>
        <p:guide pos="1162"/>
        <p:guide orient="horz" pos="4640"/>
        <p:guide orient="horz" pos="5978"/>
        <p:guide pos="3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microsoft.com/office/2016/11/relationships/changesInfo" Target="changesInfos/changesInfo1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황민아" userId="S::minahwang@lgcns.com::cc1550f4-94f1-42df-8146-9c4f5cb3f6ac" providerId="AD" clId="Web-{00000000-0000-0000-0000-000000000000}"/>
    <pc:docChg chg="delSld modSection">
      <pc:chgData name="황민아" userId="S::minahwang@lgcns.com::cc1550f4-94f1-42df-8146-9c4f5cb3f6ac" providerId="AD" clId="Web-{00000000-0000-0000-0000-000000000000}" dt="2026-08-31T07:57:50.848" v="0"/>
      <pc:docMkLst>
        <pc:docMk/>
      </pc:docMkLst>
      <pc:sldChg chg="del">
        <pc:chgData name="황민아" userId="S::minahwang@lgcns.com::cc1550f4-94f1-42df-8146-9c4f5cb3f6ac" providerId="AD" clId="Web-{00000000-0000-0000-0000-000000000000}" dt="2026-08-31T07:57:50.848" v="0"/>
        <pc:sldMkLst>
          <pc:docMk/>
          <pc:sldMk cId="793064766" sldId="214748092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06B65AF-63AF-09BA-BAF9-E5DDDCE37ED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9661EB4-CC7A-9530-E99A-0247B3209F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/>
            </a:lvl1pPr>
          </a:lstStyle>
          <a:p>
            <a:fld id="{9D4D5111-131D-4E12-887E-3ADD9DD81B8A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0DDA30A-F58C-0956-F81C-C345983F171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3C3C941-94CC-F2C8-BBFE-E4CCFCCD5A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/>
            </a:lvl1pPr>
          </a:lstStyle>
          <a:p>
            <a:fld id="{3146ADA7-DDDD-44B1-8922-D894817B203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32975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238" userDrawn="1">
          <p15:clr>
            <a:srgbClr val="F26B43"/>
          </p15:clr>
        </p15:guide>
        <p15:guide id="2" pos="322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797246" y="1"/>
            <a:ext cx="4435000" cy="356437"/>
          </a:xfrm>
          <a:prstGeom prst="rect">
            <a:avLst/>
          </a:prstGeom>
        </p:spPr>
        <p:txBody>
          <a:bodyPr vert="horz" lIns="94668" tIns="47334" rIns="94668" bIns="47334" rtlCol="0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F4396A7F-D1F7-9046-A832-11ACA144F731}" type="datetimeFigureOut">
              <a:rPr kumimoji="1" lang="ko-Kore-KR" altLang="en-US" smtClean="0"/>
              <a:pPr/>
              <a:t>08/31/2026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86250" y="887413"/>
            <a:ext cx="1662113" cy="239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668" tIns="47334" rIns="94668" bIns="47334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23462" y="3418831"/>
            <a:ext cx="8187690" cy="2797225"/>
          </a:xfrm>
          <a:prstGeom prst="rect">
            <a:avLst/>
          </a:prstGeom>
        </p:spPr>
        <p:txBody>
          <a:bodyPr vert="horz" lIns="94668" tIns="47334" rIns="94668" bIns="47334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l">
              <a:defRPr sz="1200">
                <a:latin typeface="Pretendard" panose="02000503000000020004" pitchFamily="50" charset="-127"/>
              </a:defRPr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797246" y="6747628"/>
            <a:ext cx="4435000" cy="356436"/>
          </a:xfrm>
          <a:prstGeom prst="rect">
            <a:avLst/>
          </a:prstGeom>
        </p:spPr>
        <p:txBody>
          <a:bodyPr vert="horz" lIns="94668" tIns="47334" rIns="94668" bIns="47334" rtlCol="0" anchor="b"/>
          <a:lstStyle>
            <a:lvl1pPr algn="r">
              <a:defRPr sz="1200">
                <a:latin typeface="Pretendard" panose="02000503000000020004" pitchFamily="50" charset="-127"/>
              </a:defRPr>
            </a:lvl1pPr>
          </a:lstStyle>
          <a:p>
            <a:fld id="{C5028113-DB7E-1A4F-9BAC-1FA6FC680711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469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1pPr>
    <a:lvl2pPr marL="457084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2pPr>
    <a:lvl3pPr marL="914170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3pPr>
    <a:lvl4pPr marL="1371255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4pPr>
    <a:lvl5pPr marL="1828338" algn="l" defTabSz="914170" rtl="0" eaLnBrk="1" latinLnBrk="0" hangingPunct="1">
      <a:defRPr sz="1200" kern="1200">
        <a:solidFill>
          <a:schemeClr val="tx1"/>
        </a:solidFill>
        <a:latin typeface="Pretendard" panose="02000503000000020004" pitchFamily="50" charset="-127"/>
        <a:ea typeface="+mn-ea"/>
        <a:cs typeface="+mn-cs"/>
      </a:defRPr>
    </a:lvl5pPr>
    <a:lvl6pPr marL="2285423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08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92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77" algn="l" defTabSz="91417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1115E-FB4E-96D2-D2F0-EC3615ED3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C99CB7A-F5D6-E4CF-26F0-3CD71F4650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9DE9B9F-639B-50D3-BD07-D44BDF6999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DA3615-4384-C098-9CB2-6042C37E05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5028113-DB7E-1A4F-9BAC-1FA6FC680711}" type="slidenum">
              <a:rPr kumimoji="1" lang="ko-Kore-KR" altLang="en-US" smtClean="0"/>
              <a:pPr/>
              <a:t>0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7763439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ctr">
              <a:defRPr sz="506" b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bg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bg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bg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bg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FA4A7ED9-1817-F2F4-0AB3-CFAD05728E88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40948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9" name="슬라이드 번호 개체 틀 5">
            <a:extLst>
              <a:ext uri="{FF2B5EF4-FFF2-40B4-BE49-F238E27FC236}">
                <a16:creationId xmlns:a16="http://schemas.microsoft.com/office/drawing/2014/main" id="{C2B3A9D1-0399-78F9-720C-C1DFA67CF3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C62E8CC4-85A5-BF36-E601-422DF86FC4B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자유형 11">
            <a:extLst>
              <a:ext uri="{FF2B5EF4-FFF2-40B4-BE49-F238E27FC236}">
                <a16:creationId xmlns:a16="http://schemas.microsoft.com/office/drawing/2014/main" id="{CDEBE190-493F-D398-4EE0-9B128BB575D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45511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슬라이드 번호 개체 틀 5">
            <a:extLst>
              <a:ext uri="{FF2B5EF4-FFF2-40B4-BE49-F238E27FC236}">
                <a16:creationId xmlns:a16="http://schemas.microsoft.com/office/drawing/2014/main" id="{CDC85206-065A-4427-6B21-6A0872A1E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A14F7215-A187-8F02-FEEF-0C43DB81C47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9F270F8C-8CA0-B558-8812-6EE2781998D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8" name="자유형 11">
            <a:extLst>
              <a:ext uri="{FF2B5EF4-FFF2-40B4-BE49-F238E27FC236}">
                <a16:creationId xmlns:a16="http://schemas.microsoft.com/office/drawing/2014/main" id="{12D601A8-138E-6712-F93B-236F2EB9BE9F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52181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2317787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2318493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2" name="텍스트 개체 틀 29">
            <a:extLst>
              <a:ext uri="{FF2B5EF4-FFF2-40B4-BE49-F238E27FC236}">
                <a16:creationId xmlns:a16="http://schemas.microsoft.com/office/drawing/2014/main" id="{8323D8A8-8A51-0C36-1E1F-CA46D6952CC4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89311" y="1213030"/>
            <a:ext cx="6480275" cy="350921"/>
          </a:xfrm>
          <a:prstGeom prst="rect">
            <a:avLst/>
          </a:prstGeom>
        </p:spPr>
        <p:txBody>
          <a:bodyPr wrap="square" lIns="216000" tIns="36000" rIns="36000" bIns="36000">
            <a:spAutoFit/>
          </a:bodyPr>
          <a:lstStyle>
            <a:lvl1pPr>
              <a:lnSpc>
                <a:spcPct val="100000"/>
              </a:lnSpc>
              <a:spcAft>
                <a:spcPts val="113"/>
              </a:spcAft>
              <a:defRPr sz="1013" b="0" i="0">
                <a:solidFill>
                  <a:schemeClr val="tx1"/>
                </a:solidFill>
                <a:latin typeface="+mn-lt"/>
                <a:ea typeface="+mn-ea"/>
                <a:cs typeface="Pretendard Medium" panose="02000503000000020004" pitchFamily="2" charset="-127"/>
              </a:defRPr>
            </a:lvl1pPr>
          </a:lstStyle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ko-KR" altLang="en-US"/>
              <a:t>마스터 텍스트 스타일을 편집하려면 클릭</a:t>
            </a:r>
            <a:endParaRPr kumimoji="1" lang="en-US" altLang="ko-KR"/>
          </a:p>
          <a:p>
            <a:pPr marL="0" marR="0" lvl="0" indent="0" algn="l" defTabSz="514348" rtl="0" eaLnBrk="1" fontAlgn="auto" latinLnBrk="0" hangingPunct="1">
              <a:lnSpc>
                <a:spcPct val="80000"/>
              </a:lnSpc>
              <a:spcBef>
                <a:spcPts val="113"/>
              </a:spcBef>
              <a:spcAft>
                <a:spcPts val="113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1" lang="ko-Kore-KR" altLang="en-US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2767724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8127B5C2-116F-A723-19D6-0B643A5EA233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863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2" orient="horz" pos="1319" userDrawn="1">
          <p15:clr>
            <a:srgbClr val="FBAE40"/>
          </p15:clr>
        </p15:guide>
        <p15:guide id="3" orient="horz" pos="1384" userDrawn="1">
          <p15:clr>
            <a:srgbClr val="FBAE40"/>
          </p15:clr>
        </p15:guide>
        <p15:guide id="4" orient="horz" pos="1743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요약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7" name="텍스트 개체 틀 3">
            <a:extLst>
              <a:ext uri="{FF2B5EF4-FFF2-40B4-BE49-F238E27FC236}">
                <a16:creationId xmlns:a16="http://schemas.microsoft.com/office/drawing/2014/main" id="{8E279E8E-A711-16D1-71B5-B08855D6F9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659" y="1208444"/>
            <a:ext cx="6156684" cy="56175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121890" indent="-121890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Wingdings" panose="05000000000000000000" pitchFamily="2" charset="2"/>
              <a:buChar char="r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1pPr>
            <a:lvl2pPr marL="203596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" panose="020B0604020202020204" pitchFamily="34" charset="0"/>
              <a:buChar char="•"/>
              <a:defRPr sz="788">
                <a:ln w="3175">
                  <a:solidFill>
                    <a:schemeClr val="accent1">
                      <a:alpha val="5000"/>
                    </a:schemeClr>
                  </a:solidFill>
                </a:ln>
                <a:solidFill>
                  <a:schemeClr val="tx1"/>
                </a:solidFill>
              </a:defRPr>
            </a:lvl2pPr>
            <a:lvl3pPr marL="305394" indent="-101798">
              <a:lnSpc>
                <a:spcPct val="110000"/>
              </a:lnSpc>
              <a:spcBef>
                <a:spcPts val="0"/>
              </a:spcBef>
              <a:spcAft>
                <a:spcPts val="338"/>
              </a:spcAft>
              <a:buClrTx/>
              <a:buFont typeface="Arial Narrow" panose="020B0606020202030204" pitchFamily="34" charset="0"/>
              <a:buChar char="–"/>
              <a:defRPr sz="788">
                <a:solidFill>
                  <a:schemeClr val="tx1"/>
                </a:solidFill>
              </a:defRPr>
            </a:lvl3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  <a:endParaRPr lang="en-US" altLang="ko-KR"/>
          </a:p>
          <a:p>
            <a:pPr lvl="2"/>
            <a:r>
              <a:rPr lang="ko-KR" altLang="en-US"/>
              <a:t>셋째 수준</a:t>
            </a: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id="{7F64BDDA-AED6-EBB2-B42B-1048EA2C1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t>/ p -</a:t>
            </a:r>
            <a:endParaRPr lang="ko-KR" altLang="en-US"/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BC6EA30-3180-01FA-3EA9-0F7A5F53B836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E3F430B6-9B81-6D94-3BDF-F8CA68FD3AD6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9876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기본_타이틀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제목 21">
            <a:extLst>
              <a:ext uri="{FF2B5EF4-FFF2-40B4-BE49-F238E27FC236}">
                <a16:creationId xmlns:a16="http://schemas.microsoft.com/office/drawing/2014/main" id="{7CFFA35E-0CE7-03D4-3C25-E33D2719C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311" y="428803"/>
            <a:ext cx="6480273" cy="67645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120000"/>
              </a:lnSpc>
              <a:defRPr sz="1350">
                <a:solidFill>
                  <a:schemeClr val="tx1"/>
                </a:solidFill>
                <a:latin typeface="+mn-ea"/>
                <a:ea typeface="+mn-ea"/>
              </a:defRPr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pic>
        <p:nvPicPr>
          <p:cNvPr id="4" name="그림 3" descr="LG씨엔에스_가로조합(국,영).jpg">
            <a:extLst>
              <a:ext uri="{FF2B5EF4-FFF2-40B4-BE49-F238E27FC236}">
                <a16:creationId xmlns:a16="http://schemas.microsoft.com/office/drawing/2014/main" id="{5B07A51D-71C1-CE9B-E61E-009A6FF2B4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2911" y="9446426"/>
            <a:ext cx="535781" cy="386200"/>
          </a:xfrm>
          <a:prstGeom prst="rect">
            <a:avLst/>
          </a:prstGeom>
        </p:spPr>
      </p:pic>
      <p:sp>
        <p:nvSpPr>
          <p:cNvPr id="5" name="텍스트 개체 틀 3">
            <a:extLst>
              <a:ext uri="{FF2B5EF4-FFF2-40B4-BE49-F238E27FC236}">
                <a16:creationId xmlns:a16="http://schemas.microsoft.com/office/drawing/2014/main" id="{A97C0C03-7473-75C8-F4B1-5683CFF930A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9309" y="1345661"/>
            <a:ext cx="3199186" cy="20831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marL="0" indent="0" algn="ctr" defTabSz="514360" rtl="0" eaLnBrk="1" latinLnBrk="1" hangingPunct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lang="ko-KR" altLang="en-US" sz="788" b="1" kern="1200" dirty="0" smtClean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3601" indent="-101801">
              <a:lnSpc>
                <a:spcPct val="120000"/>
              </a:lnSpc>
              <a:spcBef>
                <a:spcPts val="0"/>
              </a:spcBef>
              <a:defRPr sz="675"/>
            </a:lvl2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8" name="텍스트 개체 틀 3">
            <a:extLst>
              <a:ext uri="{FF2B5EF4-FFF2-40B4-BE49-F238E27FC236}">
                <a16:creationId xmlns:a16="http://schemas.microsoft.com/office/drawing/2014/main" id="{CB850847-23DA-910E-7A7D-6EA2E9282E5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469507" y="1346370"/>
            <a:ext cx="3199184" cy="207548"/>
          </a:xfrm>
          <a:prstGeom prst="rect">
            <a:avLst/>
          </a:prstGeom>
          <a:noFill/>
        </p:spPr>
        <p:txBody>
          <a:bodyPr wrap="square" lIns="36000" tIns="36000" rIns="36000" bIns="36000" anchor="ctr">
            <a:spAutoFit/>
          </a:bodyPr>
          <a:lstStyle>
            <a:lvl1pPr algn="ctr">
              <a:defRPr lang="ko-KR" altLang="en-US" sz="788" b="1" dirty="0">
                <a:ln w="3175">
                  <a:solidFill>
                    <a:srgbClr val="000000">
                      <a:alpha val="5000"/>
                    </a:srgbClr>
                  </a:solidFill>
                </a:ln>
                <a:solidFill>
                  <a:schemeClr val="tx1"/>
                </a:solidFill>
              </a:defRPr>
            </a:lvl1pPr>
          </a:lstStyle>
          <a:p>
            <a:pPr marL="0" lvl="0" indent="0" algn="ctr" latinLnBrk="1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ko-KR" altLang="en-US"/>
              <a:t>마스터 텍스트 스타일 편집</a:t>
            </a:r>
          </a:p>
        </p:txBody>
      </p:sp>
      <p:sp>
        <p:nvSpPr>
          <p:cNvPr id="10" name="슬라이드 번호 개체 틀 5">
            <a:extLst>
              <a:ext uri="{FF2B5EF4-FFF2-40B4-BE49-F238E27FC236}">
                <a16:creationId xmlns:a16="http://schemas.microsoft.com/office/drawing/2014/main" id="{9ED53F65-EC68-2A95-3DA5-ECFE90897A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31156" y="9374014"/>
            <a:ext cx="395693" cy="248017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US" altLang="ko-KR" sz="506" b="0" smtClean="0">
                <a:solidFill>
                  <a:schemeClr val="tx1">
                    <a:lumMod val="50000"/>
                    <a:lumOff val="50000"/>
                  </a:schemeClr>
                </a:solidFill>
                <a:ea typeface="LG스마트체2.0 Regular" panose="020B0600000101010101" pitchFamily="50" charset="-127"/>
              </a:defRPr>
            </a:lvl1pPr>
          </a:lstStyle>
          <a:p>
            <a:pPr algn="ctr"/>
            <a:r>
              <a:rPr lang="en-US" altLang="ko-KR"/>
              <a:t>- </a:t>
            </a:r>
            <a:fld id="{F2334CB4-850D-45D0-A107-7A1684607371}" type="slidenum">
              <a:rPr lang="ko-KR" altLang="en-US" smtClean="0"/>
              <a:pPr algn="ctr"/>
              <a:t>‹#›</a:t>
            </a:fld>
            <a:r>
              <a:rPr lang="ko-KR" altLang="en-US"/>
              <a:t> </a:t>
            </a:r>
            <a:r>
              <a:rPr altLang="ko-KR"/>
              <a:t>/ p -</a:t>
            </a:r>
            <a:endParaRPr lang="ko-KR" altLang="en-US"/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EE1201B0-2BF9-8F97-28A4-191E5EFB1F89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3143529" y="9702602"/>
            <a:ext cx="570944" cy="14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r>
              <a:rPr lang="en-US" altLang="ko-KR" sz="338" b="0">
                <a:solidFill>
                  <a:schemeClr val="tx1"/>
                </a:solidFill>
                <a:latin typeface="LG스마트체2.0 Bold" panose="020B0600000101010101" pitchFamily="50" charset="-127"/>
                <a:ea typeface="LG스마트체2.0 Bold" panose="020B0600000101010101" pitchFamily="50" charset="-127"/>
              </a:rPr>
              <a:t>CONFIDENTIAL</a:t>
            </a:r>
            <a:r>
              <a:rPr lang="ko-KR" altLang="en-US" sz="338" b="1">
                <a:solidFill>
                  <a:schemeClr val="tx1"/>
                </a:solidFill>
                <a:latin typeface="LG스마트체2.0 SemiBold" panose="020B0600000101010101" pitchFamily="50" charset="-127"/>
                <a:ea typeface="LG스마트체2.0 SemiBold" panose="020B0600000101010101" pitchFamily="50" charset="-127"/>
              </a:rPr>
              <a:t>｜</a:t>
            </a:r>
            <a:endParaRPr lang="en-US" altLang="ko-KR" sz="338" b="1">
              <a:solidFill>
                <a:schemeClr val="tx1"/>
              </a:solidFill>
              <a:latin typeface="LG스마트체2.0 SemiBold" panose="020B0600000101010101" pitchFamily="50" charset="-127"/>
              <a:ea typeface="LG스마트체2.0 SemiBold" panose="020B0600000101010101" pitchFamily="50" charset="-127"/>
            </a:endParaRPr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D958D7C6-1F9A-D9F9-CD7D-42D25299348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9311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04EE4B7D-69B4-456C-BAAF-C534780AA9F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470079" y="1795598"/>
            <a:ext cx="3199507" cy="508473"/>
          </a:xfrm>
          <a:prstGeom prst="rect">
            <a:avLst/>
          </a:prstGeom>
        </p:spPr>
        <p:txBody>
          <a:bodyPr>
            <a:spAutoFit/>
          </a:bodyPr>
          <a:lstStyle>
            <a:lvl1pPr marL="96440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Wingdings" panose="05000000000000000000" pitchFamily="2" charset="2"/>
              <a:buChar char="q"/>
              <a:defRPr sz="675">
                <a:solidFill>
                  <a:schemeClr val="tx1"/>
                </a:solidFill>
              </a:defRPr>
            </a:lvl1pPr>
            <a:lvl2pPr marL="198238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675">
                <a:solidFill>
                  <a:schemeClr val="tx1"/>
                </a:solidFill>
              </a:defRPr>
            </a:lvl2pPr>
            <a:lvl3pPr marL="300036" indent="-96440"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buFont typeface="LG스마트체 Regular" panose="020B0600000101010101" pitchFamily="50" charset="-127"/>
              <a:buChar char="‐"/>
              <a:defRPr sz="675">
                <a:solidFill>
                  <a:schemeClr val="tx1"/>
                </a:solidFill>
              </a:defRPr>
            </a:lvl3pPr>
            <a:lvl4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4pPr>
            <a:lvl5pPr>
              <a:lnSpc>
                <a:spcPct val="120000"/>
              </a:lnSpc>
              <a:spcBef>
                <a:spcPts val="169"/>
              </a:spcBef>
              <a:spcAft>
                <a:spcPts val="0"/>
              </a:spcAft>
              <a:defRPr sz="675"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</p:txBody>
      </p:sp>
      <p:sp>
        <p:nvSpPr>
          <p:cNvPr id="3" name="자유형 11">
            <a:extLst>
              <a:ext uri="{FF2B5EF4-FFF2-40B4-BE49-F238E27FC236}">
                <a16:creationId xmlns:a16="http://schemas.microsoft.com/office/drawing/2014/main" id="{4397F3D8-96D4-50FB-5CB2-8813F4622141}"/>
              </a:ext>
            </a:extLst>
          </p:cNvPr>
          <p:cNvSpPr/>
          <p:nvPr userDrawn="1"/>
        </p:nvSpPr>
        <p:spPr>
          <a:xfrm>
            <a:off x="0" y="376802"/>
            <a:ext cx="364500" cy="52000"/>
          </a:xfrm>
          <a:prstGeom prst="rect">
            <a:avLst/>
          </a:prstGeom>
          <a:gradFill flip="none" rotWithShape="1">
            <a:gsLst>
              <a:gs pos="50000">
                <a:srgbClr val="E834E3"/>
              </a:gs>
              <a:gs pos="100000">
                <a:srgbClr val="6A2AA8"/>
              </a:gs>
              <a:gs pos="0">
                <a:srgbClr val="FF1D57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ko-Kore-KR" altLang="en-US" sz="1350">
              <a:solidFill>
                <a:schemeClr val="tx1"/>
              </a:solidFill>
              <a:latin typeface="Pretendard" panose="02000503000000020004" pitchFamily="50" charset="-127"/>
              <a:cs typeface="Pretendard" panose="0200050300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6836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61" userDrawn="1">
          <p15:clr>
            <a:srgbClr val="FBAE40"/>
          </p15:clr>
        </p15:guide>
        <p15:guide id="3" orient="horz" pos="1154" userDrawn="1">
          <p15:clr>
            <a:srgbClr val="FBAE40"/>
          </p15:clr>
        </p15:guide>
        <p15:guide id="4" orient="horz" pos="1875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B5BA8684-C2B6-9BBE-FBED-9C18034DED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" y="4724"/>
            <a:ext cx="6854731" cy="9901278"/>
          </a:xfrm>
          <a:prstGeom prst="rect">
            <a:avLst/>
          </a:prstGeom>
        </p:spPr>
      </p:pic>
      <p:sp>
        <p:nvSpPr>
          <p:cNvPr id="11" name="부제목 2">
            <a:extLst>
              <a:ext uri="{FF2B5EF4-FFF2-40B4-BE49-F238E27FC236}">
                <a16:creationId xmlns:a16="http://schemas.microsoft.com/office/drawing/2014/main" id="{A610298B-0929-4271-A950-48B07FA6D9B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9311" y="4804554"/>
            <a:ext cx="5736550" cy="109487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56">
                <a:solidFill>
                  <a:schemeClr val="bg1"/>
                </a:solidFill>
              </a:defRPr>
            </a:lvl1pPr>
            <a:lvl2pPr marL="257174" indent="0" algn="ctr">
              <a:buNone/>
              <a:defRPr sz="1125"/>
            </a:lvl2pPr>
            <a:lvl3pPr marL="514348" indent="0" algn="ctr">
              <a:buNone/>
              <a:defRPr sz="1013"/>
            </a:lvl3pPr>
            <a:lvl4pPr marL="771521" indent="0" algn="ctr">
              <a:buNone/>
              <a:defRPr sz="900"/>
            </a:lvl4pPr>
            <a:lvl5pPr marL="1028695" indent="0" algn="ctr">
              <a:buNone/>
              <a:defRPr sz="900"/>
            </a:lvl5pPr>
            <a:lvl6pPr marL="1285869" indent="0" algn="ctr">
              <a:buNone/>
              <a:defRPr sz="900"/>
            </a:lvl6pPr>
            <a:lvl7pPr marL="1543043" indent="0" algn="ctr">
              <a:buNone/>
              <a:defRPr sz="900"/>
            </a:lvl7pPr>
            <a:lvl8pPr marL="1800216" indent="0" algn="ctr">
              <a:buNone/>
              <a:defRPr sz="900"/>
            </a:lvl8pPr>
            <a:lvl9pPr marL="2057390" indent="0" algn="ctr">
              <a:buNone/>
              <a:defRPr sz="900"/>
            </a:lvl9pPr>
          </a:lstStyle>
          <a:p>
            <a:r>
              <a:rPr kumimoji="1" lang="ko-KR" altLang="en-US"/>
              <a:t>텍스트는 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endParaRPr kumimoji="1" lang="en-US" altLang="ko-KR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4B7BC934-F4AB-23CC-67D9-EA851D2C90A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89312" y="6936913"/>
            <a:ext cx="5736549" cy="43277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619" b="0" i="0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kumimoji="1" lang="ko-KR" altLang="en-US"/>
              <a:t>보고 일자</a:t>
            </a:r>
            <a:endParaRPr kumimoji="1" lang="ko-Kore-KR" altLang="en-US"/>
          </a:p>
        </p:txBody>
      </p:sp>
      <p:sp>
        <p:nvSpPr>
          <p:cNvPr id="13" name="제목 1">
            <a:extLst>
              <a:ext uri="{FF2B5EF4-FFF2-40B4-BE49-F238E27FC236}">
                <a16:creationId xmlns:a16="http://schemas.microsoft.com/office/drawing/2014/main" id="{7B8E802C-0C3C-03F9-AA3A-0455580664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9311" y="2564404"/>
            <a:ext cx="5736550" cy="1835216"/>
          </a:xfrm>
          <a:prstGeom prst="rect">
            <a:avLst/>
          </a:prstGeom>
        </p:spPr>
        <p:txBody>
          <a:bodyPr anchor="t"/>
          <a:lstStyle>
            <a:lvl1pPr algn="l">
              <a:lnSpc>
                <a:spcPct val="100000"/>
              </a:lnSpc>
              <a:defRPr sz="1913">
                <a:solidFill>
                  <a:schemeClr val="bg1"/>
                </a:solidFill>
              </a:defRPr>
            </a:lvl1pPr>
          </a:lstStyle>
          <a:p>
            <a:r>
              <a:rPr kumimoji="1" lang="ko-Kore-KR" altLang="en-US"/>
              <a:t>제목</a:t>
            </a:r>
            <a:r>
              <a:rPr kumimoji="1" lang="ko-KR" altLang="en-US"/>
              <a:t> 텍스트는</a:t>
            </a:r>
            <a:br>
              <a:rPr kumimoji="1" lang="en-US" altLang="ko-KR"/>
            </a:br>
            <a:r>
              <a:rPr kumimoji="1" lang="ko-KR" altLang="en-US"/>
              <a:t>최대 </a:t>
            </a:r>
            <a:r>
              <a:rPr kumimoji="1" lang="en-US" altLang="ko-KR"/>
              <a:t>2</a:t>
            </a:r>
            <a:r>
              <a:rPr kumimoji="1" lang="ko-KR" altLang="en-US"/>
              <a:t>줄 이내로 구성합니다</a:t>
            </a:r>
            <a:r>
              <a:rPr kumimoji="1" lang="en-US" altLang="ko-KR"/>
              <a:t>.</a:t>
            </a:r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16891780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567AA7CC-67EC-8AE3-6187-F1F0FA4868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pic>
        <p:nvPicPr>
          <p:cNvPr id="3" name="붙여넣은 동영상.png" descr="붙여넣은 동영상.png">
            <a:extLst>
              <a:ext uri="{FF2B5EF4-FFF2-40B4-BE49-F238E27FC236}">
                <a16:creationId xmlns:a16="http://schemas.microsoft.com/office/drawing/2014/main" id="{13C9ECA6-C479-531E-8F6C-E828AD1425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0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E70C49C-35A6-A97E-8843-C4D1B996CE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125" y="3423314"/>
            <a:ext cx="5907882" cy="165100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164" b="1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en-US" altLang="ko-KR"/>
              <a:t>Title</a:t>
            </a:r>
            <a:endParaRPr kumimoji="1" lang="ko-KR" altLang="en-US"/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5234A4D3-49A8-9345-F992-A05A3520C4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4125" y="4768910"/>
            <a:ext cx="2723108" cy="8994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477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Subtitle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9B437E39-5CFB-65C5-A0EE-716A16EAC4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1143" y="8752893"/>
            <a:ext cx="1014636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 spc="-21" baseline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Date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9709407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다채로움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2EA7270-27B6-B520-44FA-B439799031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9" name="The Golden Time of AX is Now">
            <a:extLst>
              <a:ext uri="{FF2B5EF4-FFF2-40B4-BE49-F238E27FC236}">
                <a16:creationId xmlns:a16="http://schemas.microsoft.com/office/drawing/2014/main" id="{BBA3C4E8-DC7F-3B60-1EFA-7B86E5D1C8A2}"/>
              </a:ext>
            </a:extLst>
          </p:cNvPr>
          <p:cNvSpPr txBox="1"/>
          <p:nvPr userDrawn="1"/>
        </p:nvSpPr>
        <p:spPr>
          <a:xfrm>
            <a:off x="334126" y="1053001"/>
            <a:ext cx="1146577" cy="3289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30375" tIns="14288" rIns="30375" bIns="14288" anchor="t">
            <a:spAutoFit/>
          </a:bodyPr>
          <a:lstStyle>
            <a:lvl1pPr algn="l" defTabSz="547687">
              <a:lnSpc>
                <a:spcPct val="120000"/>
              </a:lnSpc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lvl1pPr>
          </a:lstStyle>
          <a:p>
            <a:pPr>
              <a:lnSpc>
                <a:spcPct val="110000"/>
              </a:lnSpc>
              <a:defRPr>
                <a:latin typeface="Pretendard Bold"/>
                <a:ea typeface="Pretendard Bold"/>
                <a:cs typeface="Pretendard Bold"/>
                <a:sym typeface="Pretendard Bold"/>
              </a:defRPr>
            </a:pPr>
            <a:r>
              <a:rPr lang="en" altLang="ko-KR" sz="1898" b="1">
                <a:solidFill>
                  <a:schemeClr val="bg1"/>
                </a:solidFill>
                <a:latin typeface="Pretendard ExtraBold" panose="02000503000000020004" pitchFamily="2" charset="-127"/>
                <a:ea typeface="Pretendard ExtraBold" panose="02000503000000020004" pitchFamily="2" charset="-127"/>
                <a:cs typeface="Pretendard ExtraBold" panose="02000503000000020004" pitchFamily="2" charset="-127"/>
              </a:rPr>
              <a:t>Contents</a:t>
            </a:r>
          </a:p>
        </p:txBody>
      </p:sp>
      <p:sp>
        <p:nvSpPr>
          <p:cNvPr id="16" name="내용 개체 틀 15">
            <a:extLst>
              <a:ext uri="{FF2B5EF4-FFF2-40B4-BE49-F238E27FC236}">
                <a16:creationId xmlns:a16="http://schemas.microsoft.com/office/drawing/2014/main" id="{75DA88A0-6E30-5F87-7FD9-C9AFDFD49634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2349047" y="1515629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1</a:t>
            </a:r>
            <a:endParaRPr kumimoji="1" lang="ko-KR" altLang="en-US"/>
          </a:p>
        </p:txBody>
      </p:sp>
      <p:sp>
        <p:nvSpPr>
          <p:cNvPr id="17" name="내용 개체 틀 15">
            <a:extLst>
              <a:ext uri="{FF2B5EF4-FFF2-40B4-BE49-F238E27FC236}">
                <a16:creationId xmlns:a16="http://schemas.microsoft.com/office/drawing/2014/main" id="{6A60DA67-F3A5-66C9-6B0C-E10E639336B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349047" y="3525132"/>
            <a:ext cx="669727" cy="67243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717" b="1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Contents 2</a:t>
            </a:r>
            <a:endParaRPr kumimoji="1" lang="ko-KR" altLang="en-US"/>
          </a:p>
        </p:txBody>
      </p:sp>
      <p:sp>
        <p:nvSpPr>
          <p:cNvPr id="18" name="내용 개체 틀 15">
            <a:extLst>
              <a:ext uri="{FF2B5EF4-FFF2-40B4-BE49-F238E27FC236}">
                <a16:creationId xmlns:a16="http://schemas.microsoft.com/office/drawing/2014/main" id="{06973F95-50DB-7DBC-BADF-EE36A9747B1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324474" y="1515628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19" name="내용 개체 틀 15">
            <a:extLst>
              <a:ext uri="{FF2B5EF4-FFF2-40B4-BE49-F238E27FC236}">
                <a16:creationId xmlns:a16="http://schemas.microsoft.com/office/drawing/2014/main" id="{C65DD037-8465-C05E-FF49-D83C7726A9E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307143" y="1515628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0" name="내용 개체 틀 15">
            <a:extLst>
              <a:ext uri="{FF2B5EF4-FFF2-40B4-BE49-F238E27FC236}">
                <a16:creationId xmlns:a16="http://schemas.microsoft.com/office/drawing/2014/main" id="{7EF1B53C-E559-135F-4C0F-C031D28A373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24474" y="3525132"/>
            <a:ext cx="2869770" cy="1158806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 1</a:t>
            </a:r>
          </a:p>
          <a:p>
            <a:pPr lvl="0"/>
            <a:r>
              <a:rPr kumimoji="1" lang="en-US" altLang="ko-KR"/>
              <a:t>Subject 2</a:t>
            </a:r>
          </a:p>
          <a:p>
            <a:pPr lvl="0"/>
            <a:r>
              <a:rPr kumimoji="1" lang="en-US" altLang="ko-KR"/>
              <a:t>Subject 3</a:t>
            </a:r>
            <a:endParaRPr kumimoji="1" lang="ko-KR" altLang="en-US"/>
          </a:p>
        </p:txBody>
      </p:sp>
      <p:sp>
        <p:nvSpPr>
          <p:cNvPr id="21" name="내용 개체 틀 15">
            <a:extLst>
              <a:ext uri="{FF2B5EF4-FFF2-40B4-BE49-F238E27FC236}">
                <a16:creationId xmlns:a16="http://schemas.microsoft.com/office/drawing/2014/main" id="{38E35598-CD55-CC75-C629-10DACA6C4D3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307143" y="3525132"/>
            <a:ext cx="142372" cy="115880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30000"/>
              </a:lnSpc>
              <a:spcBef>
                <a:spcPts val="42"/>
              </a:spcBef>
              <a:buNone/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3</a:t>
            </a:r>
          </a:p>
          <a:p>
            <a:pPr lvl="0"/>
            <a:r>
              <a:rPr kumimoji="1" lang="en-US" altLang="ko-KR"/>
              <a:t>4</a:t>
            </a:r>
          </a:p>
          <a:p>
            <a:pPr lvl="0"/>
            <a:r>
              <a:rPr kumimoji="1" lang="en-US" altLang="ko-KR"/>
              <a:t>5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859B69A4-6122-D8D4-F030-D2123D8AB0F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68383649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마젠타, 블러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92D1F34-5389-E1D3-3681-78830432B99D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" y="4"/>
            <a:ext cx="6857999" cy="9905999"/>
          </a:xfrm>
          <a:prstGeom prst="rect">
            <a:avLst/>
          </a:prstGeom>
        </p:spPr>
      </p:pic>
      <p:sp>
        <p:nvSpPr>
          <p:cNvPr id="7" name="제목 1">
            <a:extLst>
              <a:ext uri="{FF2B5EF4-FFF2-40B4-BE49-F238E27FC236}">
                <a16:creationId xmlns:a16="http://schemas.microsoft.com/office/drawing/2014/main" id="{39D4B695-5825-6AA2-CFEA-060000BB2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506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19FC3D8D-22E6-32D2-E5A2-10A5627CF7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26719" y="1965618"/>
            <a:ext cx="4204563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93160858-35C4-A0C4-FD4D-D0968CC6A42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63118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9169433-3BA6-7D82-DF84-35B601479C80}"/>
              </a:ext>
            </a:extLst>
          </p:cNvPr>
          <p:cNvPicPr/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50" b="30116"/>
          <a:stretch/>
        </p:blipFill>
        <p:spPr>
          <a:xfrm>
            <a:off x="1" y="1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0858A315-460E-EAAB-4018-3DF597D16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05C0CE53-5665-5A34-F323-AC47439AC99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2228366D-0E0E-6385-EE90-C577FC0EC3E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35769242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마젠타, 보라색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BB2AD2-0180-B2D4-6A89-2495A8DA81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5" name="제목 1">
            <a:extLst>
              <a:ext uri="{FF2B5EF4-FFF2-40B4-BE49-F238E27FC236}">
                <a16:creationId xmlns:a16="http://schemas.microsoft.com/office/drawing/2014/main" id="{3E934B1A-DAFB-716A-8527-788A6E6DF8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8310" y="1010742"/>
            <a:ext cx="5907882" cy="841665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8008F7E9-EB3E-F628-8C1B-4A265035B8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8310" y="1965618"/>
            <a:ext cx="5907882" cy="178342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" name="슬라이드 번호">
            <a:extLst>
              <a:ext uri="{FF2B5EF4-FFF2-40B4-BE49-F238E27FC236}">
                <a16:creationId xmlns:a16="http://schemas.microsoft.com/office/drawing/2014/main" id="{5455BD82-A024-ADC1-C450-609979021085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bg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7809715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760150B1-B2FD-6A00-C938-BAE693D457AE}"/>
              </a:ext>
            </a:extLst>
          </p:cNvPr>
          <p:cNvSpPr/>
          <p:nvPr userDrawn="1"/>
        </p:nvSpPr>
        <p:spPr>
          <a:xfrm rot="16200000">
            <a:off x="-662734" y="662730"/>
            <a:ext cx="8183471" cy="6857999"/>
          </a:xfrm>
          <a:prstGeom prst="rect">
            <a:avLst/>
          </a:prstGeom>
          <a:gradFill>
            <a:gsLst>
              <a:gs pos="0">
                <a:srgbClr val="FF1D57"/>
              </a:gs>
              <a:gs pos="30000">
                <a:srgbClr val="FF1D57">
                  <a:lumMod val="91055"/>
                  <a:lumOff val="8945"/>
                </a:srgbClr>
              </a:gs>
              <a:gs pos="100000">
                <a:srgbClr val="6626AB"/>
              </a:gs>
            </a:gsLst>
            <a:lin ang="27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-25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1" name="제목 6">
            <a:extLst>
              <a:ext uri="{FF2B5EF4-FFF2-40B4-BE49-F238E27FC236}">
                <a16:creationId xmlns:a16="http://schemas.microsoft.com/office/drawing/2014/main" id="{3EFE45FA-65B2-D6CF-E68C-7BD86C30B8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0" y="1053003"/>
            <a:ext cx="5907882" cy="165100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925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내용 개체 틀 14">
            <a:extLst>
              <a:ext uri="{FF2B5EF4-FFF2-40B4-BE49-F238E27FC236}">
                <a16:creationId xmlns:a16="http://schemas.microsoft.com/office/drawing/2014/main" id="{1562C8CF-704E-DC32-1935-D427A4A06FC5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7570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4" name="내용 개체 틀 14">
            <a:extLst>
              <a:ext uri="{FF2B5EF4-FFF2-40B4-BE49-F238E27FC236}">
                <a16:creationId xmlns:a16="http://schemas.microsoft.com/office/drawing/2014/main" id="{4C3F5FE3-D34E-EFFB-646D-1E185095473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561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5" name="내용 개체 틀 14">
            <a:extLst>
              <a:ext uri="{FF2B5EF4-FFF2-40B4-BE49-F238E27FC236}">
                <a16:creationId xmlns:a16="http://schemas.microsoft.com/office/drawing/2014/main" id="{CF94E978-9913-C3D3-880A-F92C3E065BA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735517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16" name="내용 개체 틀 14">
            <a:extLst>
              <a:ext uri="{FF2B5EF4-FFF2-40B4-BE49-F238E27FC236}">
                <a16:creationId xmlns:a16="http://schemas.microsoft.com/office/drawing/2014/main" id="{0B237AE1-AF50-E32A-7F95-8CC959660485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415422" y="8675865"/>
            <a:ext cx="1189388" cy="3542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1" i="0">
                <a:solidFill>
                  <a:srgbClr val="6626AB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en-US" altLang="ko-KR"/>
              <a:t>Subject</a:t>
            </a:r>
            <a:endParaRPr kumimoji="1" lang="ko-KR" altLang="en-US"/>
          </a:p>
        </p:txBody>
      </p:sp>
      <p:sp>
        <p:nvSpPr>
          <p:cNvPr id="2" name="텍스트 개체 틀 8">
            <a:extLst>
              <a:ext uri="{FF2B5EF4-FFF2-40B4-BE49-F238E27FC236}">
                <a16:creationId xmlns:a16="http://schemas.microsoft.com/office/drawing/2014/main" id="{081134B2-2D5F-5E27-F5B5-B26C4B3D64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74" y="2720859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</p:spTree>
    <p:extLst>
      <p:ext uri="{BB962C8B-B14F-4D97-AF65-F5344CB8AC3E}">
        <p14:creationId xmlns:p14="http://schemas.microsoft.com/office/powerpoint/2010/main" val="37938949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다채로움, 블러, 마젠타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4D3641A-4AF1-ABD6-7B08-562CB8B6FB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8" r="23972" b="8993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11" name="제목 6">
            <a:extLst>
              <a:ext uri="{FF2B5EF4-FFF2-40B4-BE49-F238E27FC236}">
                <a16:creationId xmlns:a16="http://schemas.microsoft.com/office/drawing/2014/main" id="{86363C8E-D61A-2085-F193-70141ADC7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59782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2" name="내용 개체 틀 12">
            <a:extLst>
              <a:ext uri="{FF2B5EF4-FFF2-40B4-BE49-F238E27FC236}">
                <a16:creationId xmlns:a16="http://schemas.microsoft.com/office/drawing/2014/main" id="{BF9BD1BA-AC7C-2BDD-5EDF-CCB4226DB1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내용 개체 틀 12">
            <a:extLst>
              <a:ext uri="{FF2B5EF4-FFF2-40B4-BE49-F238E27FC236}">
                <a16:creationId xmlns:a16="http://schemas.microsoft.com/office/drawing/2014/main" id="{AB5EE23F-790F-F005-5787-52F50368B6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8">
            <a:extLst>
              <a:ext uri="{FF2B5EF4-FFF2-40B4-BE49-F238E27FC236}">
                <a16:creationId xmlns:a16="http://schemas.microsoft.com/office/drawing/2014/main" id="{93C1A661-5B39-281C-1BE2-4726A43098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39357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7" name="슬라이드 번호">
            <a:extLst>
              <a:ext uri="{FF2B5EF4-FFF2-40B4-BE49-F238E27FC236}">
                <a16:creationId xmlns:a16="http://schemas.microsoft.com/office/drawing/2014/main" id="{C1A2A389-E612-B954-A958-A7B0D83D7171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592716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  <p15:guide id="11" orient="horz" pos="357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84E4F34-3822-5B13-7F03-18E0C33D1596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88342569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8" y="3495271"/>
            <a:ext cx="2936250" cy="312000"/>
            <a:chOff x="900000" y="3226404"/>
            <a:chExt cx="24273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212" y="3476276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D5A39116-6E01-B73C-B776-F02504113A0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7E81869-368A-DD62-E52C-8FCF18DB323C}"/>
              </a:ext>
            </a:extLst>
          </p:cNvPr>
          <p:cNvGrpSpPr/>
          <p:nvPr userDrawn="1"/>
        </p:nvGrpSpPr>
        <p:grpSpPr>
          <a:xfrm>
            <a:off x="379688" y="5421438"/>
            <a:ext cx="2936250" cy="312000"/>
            <a:chOff x="900000" y="3226404"/>
            <a:chExt cx="2427300" cy="288000"/>
          </a:xfrm>
        </p:grpSpPr>
        <p:cxnSp>
          <p:nvCxnSpPr>
            <p:cNvPr id="7" name="직선 연결선[R] 21">
              <a:extLst>
                <a:ext uri="{FF2B5EF4-FFF2-40B4-BE49-F238E27FC236}">
                  <a16:creationId xmlns:a16="http://schemas.microsoft.com/office/drawing/2014/main" id="{0CBA4780-A6FF-5F20-AFB6-A3FB9241E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8" name="Solution">
              <a:extLst>
                <a:ext uri="{FF2B5EF4-FFF2-40B4-BE49-F238E27FC236}">
                  <a16:creationId xmlns:a16="http://schemas.microsoft.com/office/drawing/2014/main" id="{7415AD6E-2B3D-186B-F6C5-2BD778799849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9" name="텍스트 개체 틀 26">
            <a:extLst>
              <a:ext uri="{FF2B5EF4-FFF2-40B4-BE49-F238E27FC236}">
                <a16:creationId xmlns:a16="http://schemas.microsoft.com/office/drawing/2014/main" id="{DBFD5FAC-240B-0E7B-B14D-4521C72429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03212" y="5402442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BCEBC97D-E699-2ECD-D612-0F04F25D7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716" y="5832251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3AB40B7-9868-2648-138D-96C2601E6C3F}"/>
              </a:ext>
            </a:extLst>
          </p:cNvPr>
          <p:cNvGrpSpPr/>
          <p:nvPr userDrawn="1"/>
        </p:nvGrpSpPr>
        <p:grpSpPr>
          <a:xfrm>
            <a:off x="379688" y="7310915"/>
            <a:ext cx="2936250" cy="312000"/>
            <a:chOff x="900000" y="3226404"/>
            <a:chExt cx="2427300" cy="288000"/>
          </a:xfrm>
        </p:grpSpPr>
        <p:cxnSp>
          <p:nvCxnSpPr>
            <p:cNvPr id="25" name="직선 연결선[R] 21">
              <a:extLst>
                <a:ext uri="{FF2B5EF4-FFF2-40B4-BE49-F238E27FC236}">
                  <a16:creationId xmlns:a16="http://schemas.microsoft.com/office/drawing/2014/main" id="{D48B2513-2F91-460A-D67C-564932B773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24273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6" name="Solution">
              <a:extLst>
                <a:ext uri="{FF2B5EF4-FFF2-40B4-BE49-F238E27FC236}">
                  <a16:creationId xmlns:a16="http://schemas.microsoft.com/office/drawing/2014/main" id="{8622DA91-1E80-A067-A336-4E0ED648BB8C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8A629C54-A829-64BB-365F-4D13A8E7ADF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03212" y="7291920"/>
            <a:ext cx="202500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endParaRPr kumimoji="1" lang="ko-KR" altLang="en-US"/>
          </a:p>
        </p:txBody>
      </p:sp>
      <p:sp>
        <p:nvSpPr>
          <p:cNvPr id="29" name="텍스트 개체 틀 31">
            <a:extLst>
              <a:ext uri="{FF2B5EF4-FFF2-40B4-BE49-F238E27FC236}">
                <a16:creationId xmlns:a16="http://schemas.microsoft.com/office/drawing/2014/main" id="{FA0B3962-97F1-C39E-4819-90D13BE193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7721728"/>
            <a:ext cx="2936250" cy="114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8" name="직사각형 67">
            <a:extLst>
              <a:ext uri="{FF2B5EF4-FFF2-40B4-BE49-F238E27FC236}">
                <a16:creationId xmlns:a16="http://schemas.microsoft.com/office/drawing/2014/main" id="{F8CE3266-3473-F17C-E3DC-2905A54B3F80}"/>
              </a:ext>
            </a:extLst>
          </p:cNvPr>
          <p:cNvSpPr/>
          <p:nvPr userDrawn="1"/>
        </p:nvSpPr>
        <p:spPr>
          <a:xfrm>
            <a:off x="3474901" y="2744682"/>
            <a:ext cx="3195804" cy="6697235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69" name="직선 연결선[R] 10">
            <a:extLst>
              <a:ext uri="{FF2B5EF4-FFF2-40B4-BE49-F238E27FC236}">
                <a16:creationId xmlns:a16="http://schemas.microsoft.com/office/drawing/2014/main" id="{3B1F6B13-8ABE-7047-A969-149E37277FE6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0" name="직선 연결선[R] 13">
            <a:extLst>
              <a:ext uri="{FF2B5EF4-FFF2-40B4-BE49-F238E27FC236}">
                <a16:creationId xmlns:a16="http://schemas.microsoft.com/office/drawing/2014/main" id="{BBC13831-338A-820F-02A7-5244271DEDF4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D1095B51-05D7-5787-C309-282C57DE76F6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72" name="직선 연결선[R] 15">
              <a:extLst>
                <a:ext uri="{FF2B5EF4-FFF2-40B4-BE49-F238E27FC236}">
                  <a16:creationId xmlns:a16="http://schemas.microsoft.com/office/drawing/2014/main" id="{244DEBA5-5F87-0B20-F1F4-33F577EBA8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73" name="Solution">
              <a:extLst>
                <a:ext uri="{FF2B5EF4-FFF2-40B4-BE49-F238E27FC236}">
                  <a16:creationId xmlns:a16="http://schemas.microsoft.com/office/drawing/2014/main" id="{3A34A4D4-A9FC-00EE-650C-0E29BD045168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74" name="텍스트 개체 틀 31">
            <a:extLst>
              <a:ext uri="{FF2B5EF4-FFF2-40B4-BE49-F238E27FC236}">
                <a16:creationId xmlns:a16="http://schemas.microsoft.com/office/drawing/2014/main" id="{F63BF1D8-4701-AA4E-8A78-2B909E63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5" name="텍스트 개체 틀 31">
            <a:extLst>
              <a:ext uri="{FF2B5EF4-FFF2-40B4-BE49-F238E27FC236}">
                <a16:creationId xmlns:a16="http://schemas.microsoft.com/office/drawing/2014/main" id="{BB96A895-E58C-3D2C-0269-AC87A19B14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6" name="텍스트 개체 틀 31">
            <a:extLst>
              <a:ext uri="{FF2B5EF4-FFF2-40B4-BE49-F238E27FC236}">
                <a16:creationId xmlns:a16="http://schemas.microsoft.com/office/drawing/2014/main" id="{120716DD-7628-D6C2-89C0-A091DE4357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31">
            <a:extLst>
              <a:ext uri="{FF2B5EF4-FFF2-40B4-BE49-F238E27FC236}">
                <a16:creationId xmlns:a16="http://schemas.microsoft.com/office/drawing/2014/main" id="{4651524A-D584-6057-9BC4-EA1F2C004F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78" name="텍스트 개체 틀 31">
            <a:extLst>
              <a:ext uri="{FF2B5EF4-FFF2-40B4-BE49-F238E27FC236}">
                <a16:creationId xmlns:a16="http://schemas.microsoft.com/office/drawing/2014/main" id="{B254FBEB-4FC1-97B3-0A2E-7AF2414A69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79" name="텍스트 개체 틀 31">
            <a:extLst>
              <a:ext uri="{FF2B5EF4-FFF2-40B4-BE49-F238E27FC236}">
                <a16:creationId xmlns:a16="http://schemas.microsoft.com/office/drawing/2014/main" id="{603D130D-9DC2-3C59-F5F6-520B8FE3989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0" name="텍스트 개체 틀 31">
            <a:extLst>
              <a:ext uri="{FF2B5EF4-FFF2-40B4-BE49-F238E27FC236}">
                <a16:creationId xmlns:a16="http://schemas.microsoft.com/office/drawing/2014/main" id="{F1A7F12D-2379-6A42-1C74-890E0086E08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81" name="텍스트 개체 틀 31">
            <a:extLst>
              <a:ext uri="{FF2B5EF4-FFF2-40B4-BE49-F238E27FC236}">
                <a16:creationId xmlns:a16="http://schemas.microsoft.com/office/drawing/2014/main" id="{2CA005C1-4E81-550E-E039-60CF1E9D60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82" name="텍스트 개체 틀 31">
            <a:extLst>
              <a:ext uri="{FF2B5EF4-FFF2-40B4-BE49-F238E27FC236}">
                <a16:creationId xmlns:a16="http://schemas.microsoft.com/office/drawing/2014/main" id="{B83AA018-1829-CB5D-725B-A6CDD6CC757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3" name="텍스트 개체 틀 26">
            <a:extLst>
              <a:ext uri="{FF2B5EF4-FFF2-40B4-BE49-F238E27FC236}">
                <a16:creationId xmlns:a16="http://schemas.microsoft.com/office/drawing/2014/main" id="{67C3AFDE-EAB6-7046-3FE4-A839C1D8596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2889112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203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pic>
        <p:nvPicPr>
          <p:cNvPr id="21" name="그림 20">
            <a:extLst>
              <a:ext uri="{FF2B5EF4-FFF2-40B4-BE49-F238E27FC236}">
                <a16:creationId xmlns:a16="http://schemas.microsoft.com/office/drawing/2014/main" id="{F2B5E729-A41E-1EC3-CD64-2FFCF8DC7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5713" y="6639411"/>
            <a:ext cx="142286" cy="276500"/>
          </a:xfrm>
          <a:prstGeom prst="rect">
            <a:avLst/>
          </a:prstGeom>
        </p:spPr>
      </p:pic>
      <p:cxnSp>
        <p:nvCxnSpPr>
          <p:cNvPr id="22" name="직선 연결선[R] 21">
            <a:extLst>
              <a:ext uri="{FF2B5EF4-FFF2-40B4-BE49-F238E27FC236}">
                <a16:creationId xmlns:a16="http://schemas.microsoft.com/office/drawing/2014/main" id="{4F7FF526-3D71-3D38-A58A-232F213002DA}"/>
              </a:ext>
            </a:extLst>
          </p:cNvPr>
          <p:cNvCxnSpPr>
            <a:cxnSpLocks/>
          </p:cNvCxnSpPr>
          <p:nvPr/>
        </p:nvCxnSpPr>
        <p:spPr>
          <a:xfrm flipH="1">
            <a:off x="5198085" y="6808756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3" name="그림 22">
            <a:extLst>
              <a:ext uri="{FF2B5EF4-FFF2-40B4-BE49-F238E27FC236}">
                <a16:creationId xmlns:a16="http://schemas.microsoft.com/office/drawing/2014/main" id="{2BBE7234-23EA-2301-D429-DD8280887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6475132" y="8970425"/>
            <a:ext cx="142286" cy="276500"/>
          </a:xfrm>
          <a:prstGeom prst="rect">
            <a:avLst/>
          </a:prstGeom>
        </p:spPr>
      </p:pic>
      <p:cxnSp>
        <p:nvCxnSpPr>
          <p:cNvPr id="24" name="직선 연결선[R] 23">
            <a:extLst>
              <a:ext uri="{FF2B5EF4-FFF2-40B4-BE49-F238E27FC236}">
                <a16:creationId xmlns:a16="http://schemas.microsoft.com/office/drawing/2014/main" id="{13DE6421-22FC-83F7-3F93-216732BAEAB7}"/>
              </a:ext>
            </a:extLst>
          </p:cNvPr>
          <p:cNvCxnSpPr>
            <a:cxnSpLocks/>
          </p:cNvCxnSpPr>
          <p:nvPr/>
        </p:nvCxnSpPr>
        <p:spPr>
          <a:xfrm flipH="1">
            <a:off x="5021132" y="9115081"/>
            <a:ext cx="139033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4726912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4252" userDrawn="1">
          <p15:clr>
            <a:srgbClr val="FBAE40"/>
          </p15:clr>
        </p15:guide>
        <p15:guide id="7" orient="horz" pos="89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1" userDrawn="1">
          <p15:clr>
            <a:srgbClr val="FBAE40"/>
          </p15:clr>
        </p15:guide>
        <p15:guide id="10" orient="horz" pos="1417" userDrawn="1">
          <p15:clr>
            <a:srgbClr val="FBAE40"/>
          </p15:clr>
        </p15:guide>
        <p15:guide id="11" orient="horz" pos="2203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696BF4-DED3-17D7-12DA-D0112CDB3FB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39921207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7668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0" name="텍스트 개체 틀 31">
            <a:extLst>
              <a:ext uri="{FF2B5EF4-FFF2-40B4-BE49-F238E27FC236}">
                <a16:creationId xmlns:a16="http://schemas.microsoft.com/office/drawing/2014/main" id="{A6EBD966-F8D2-2B81-DC35-38D7FDE2A23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009555" y="4412391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1" name="텍스트 개체 틀 31">
            <a:extLst>
              <a:ext uri="{FF2B5EF4-FFF2-40B4-BE49-F238E27FC236}">
                <a16:creationId xmlns:a16="http://schemas.microsoft.com/office/drawing/2014/main" id="{D8606F23-8815-0D1B-0302-52CA917D73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9555" y="6221312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4" name="텍스트 개체 틀 31">
            <a:extLst>
              <a:ext uri="{FF2B5EF4-FFF2-40B4-BE49-F238E27FC236}">
                <a16:creationId xmlns:a16="http://schemas.microsoft.com/office/drawing/2014/main" id="{FB1FED8D-862E-099C-B6EC-EB3972EDC8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09555" y="8116374"/>
            <a:ext cx="1516758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8" name="텍스트 개체 틀 31">
            <a:extLst>
              <a:ext uri="{FF2B5EF4-FFF2-40B4-BE49-F238E27FC236}">
                <a16:creationId xmlns:a16="http://schemas.microsoft.com/office/drawing/2014/main" id="{1C20409A-A11A-A005-B23E-07FC01668A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142882"/>
            <a:ext cx="4492043" cy="2146731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9" name="텍스트 개체 틀 26">
            <a:extLst>
              <a:ext uri="{FF2B5EF4-FFF2-40B4-BE49-F238E27FC236}">
                <a16:creationId xmlns:a16="http://schemas.microsoft.com/office/drawing/2014/main" id="{AEF50F29-74B6-172C-0DC5-A4FAB0B6A11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587027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26">
            <a:extLst>
              <a:ext uri="{FF2B5EF4-FFF2-40B4-BE49-F238E27FC236}">
                <a16:creationId xmlns:a16="http://schemas.microsoft.com/office/drawing/2014/main" id="{27314709-229F-8D05-2AEE-FDD8C1344C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5716" y="5499948"/>
            <a:ext cx="4492043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E2AE6CE-91CC-577E-109E-FB6BD2C25D74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7" name="직선 연결선[R] 25">
            <a:extLst>
              <a:ext uri="{FF2B5EF4-FFF2-40B4-BE49-F238E27FC236}">
                <a16:creationId xmlns:a16="http://schemas.microsoft.com/office/drawing/2014/main" id="{441F8D48-0099-BE08-F25C-88332BC4CDE2}"/>
              </a:ext>
            </a:extLst>
          </p:cNvPr>
          <p:cNvCxnSpPr>
            <a:cxnSpLocks/>
          </p:cNvCxnSpPr>
          <p:nvPr userDrawn="1"/>
        </p:nvCxnSpPr>
        <p:spPr>
          <a:xfrm flipH="1">
            <a:off x="339725" y="1211060"/>
            <a:ext cx="61182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" name="직사각형 4">
            <a:extLst>
              <a:ext uri="{FF2B5EF4-FFF2-40B4-BE49-F238E27FC236}">
                <a16:creationId xmlns:a16="http://schemas.microsoft.com/office/drawing/2014/main" id="{15D27AC2-3B1B-E64F-82EC-A4C25C047FB1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FF1D57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0346026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 userDrawn="1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22450" y="929037"/>
            <a:ext cx="6310406" cy="8302509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/>
        </p:nvCxnSpPr>
        <p:spPr>
          <a:xfrm flipH="1">
            <a:off x="339725" y="1211060"/>
            <a:ext cx="441007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78337155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직사각형 3">
            <a:extLst>
              <a:ext uri="{FF2B5EF4-FFF2-40B4-BE49-F238E27FC236}">
                <a16:creationId xmlns:a16="http://schemas.microsoft.com/office/drawing/2014/main" id="{E3CAB9C5-1251-FA08-08D6-F519E017C3AE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92791219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3513DA9-0829-9BDE-7543-947E58C81C2B}"/>
              </a:ext>
            </a:extLst>
          </p:cNvPr>
          <p:cNvSpPr>
            <a:spLocks/>
          </p:cNvSpPr>
          <p:nvPr userDrawn="1"/>
        </p:nvSpPr>
        <p:spPr>
          <a:xfrm>
            <a:off x="234614" y="1497860"/>
            <a:ext cx="6310406" cy="7733686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cxnSp>
        <p:nvCxnSpPr>
          <p:cNvPr id="9" name="직선 연결선[R] 25">
            <a:extLst>
              <a:ext uri="{FF2B5EF4-FFF2-40B4-BE49-F238E27FC236}">
                <a16:creationId xmlns:a16="http://schemas.microsoft.com/office/drawing/2014/main" id="{8BF83FAC-C26F-F36E-B5F6-AC79D47B865D}"/>
              </a:ext>
            </a:extLst>
          </p:cNvPr>
          <p:cNvCxnSpPr>
            <a:cxnSpLocks/>
          </p:cNvCxnSpPr>
          <p:nvPr userDrawn="1"/>
        </p:nvCxnSpPr>
        <p:spPr>
          <a:xfrm flipH="1">
            <a:off x="373387" y="1634388"/>
            <a:ext cx="43764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A8977B3-C888-4DAE-1DBC-C4B1F09CE203}"/>
              </a:ext>
            </a:extLst>
          </p:cNvPr>
          <p:cNvSpPr/>
          <p:nvPr userDrawn="1"/>
        </p:nvSpPr>
        <p:spPr>
          <a:xfrm>
            <a:off x="4804833" y="590552"/>
            <a:ext cx="1863930" cy="8848333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21733866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214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93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8296645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 userDrawn="1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 userDrawn="1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 userDrawn="1">
          <p15:clr>
            <a:srgbClr val="FBAE40"/>
          </p15:clr>
        </p15:guide>
        <p15:guide id="13" pos="14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210301"/>
            <a:ext cx="6858000" cy="37007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5220304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5220304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7233871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6743701"/>
            <a:ext cx="6858000" cy="3167380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6518492" cy="5649564"/>
            <a:chOff x="272508" y="929036"/>
            <a:chExt cx="3121670" cy="6019072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6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5086125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오퍼링_1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5080"/>
            <a:ext cx="6858000" cy="9906000"/>
          </a:xfrm>
          <a:prstGeom prst="rect">
            <a:avLst/>
          </a:prstGeom>
        </p:spPr>
      </p:pic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285D98D2-F26F-6749-1C6D-017910053F13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F59122-C764-B228-2494-9291936DA0D6}"/>
              </a:ext>
            </a:extLst>
          </p:cNvPr>
          <p:cNvSpPr/>
          <p:nvPr userDrawn="1"/>
        </p:nvSpPr>
        <p:spPr>
          <a:xfrm>
            <a:off x="0" y="7001933"/>
            <a:ext cx="6858000" cy="2909147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R="0" lvl="0" indent="0" algn="ctr" defTabSz="232177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sym typeface="맑은 고딕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A7009615-CE10-58F1-7957-11533304E500}"/>
              </a:ext>
            </a:extLst>
          </p:cNvPr>
          <p:cNvGrpSpPr/>
          <p:nvPr userDrawn="1"/>
        </p:nvGrpSpPr>
        <p:grpSpPr>
          <a:xfrm>
            <a:off x="225425" y="929036"/>
            <a:ext cx="3168753" cy="6019072"/>
            <a:chOff x="272508" y="929036"/>
            <a:chExt cx="3121670" cy="6019072"/>
          </a:xfrm>
        </p:grpSpPr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6817CCE8-0792-FC83-A1FA-9DAC644B4768}"/>
                </a:ext>
              </a:extLst>
            </p:cNvPr>
            <p:cNvSpPr/>
            <p:nvPr userDrawn="1"/>
          </p:nvSpPr>
          <p:spPr>
            <a:xfrm>
              <a:off x="272508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4" name="직선 연결선[R] 4">
              <a:extLst>
                <a:ext uri="{FF2B5EF4-FFF2-40B4-BE49-F238E27FC236}">
                  <a16:creationId xmlns:a16="http://schemas.microsoft.com/office/drawing/2014/main" id="{FDB9ED0F-950A-28AE-E6DD-8B8C8A3207D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79736" y="1211061"/>
              <a:ext cx="2900813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4B341EE2-182D-3CA7-66EA-20E3999ED05F}"/>
              </a:ext>
            </a:extLst>
          </p:cNvPr>
          <p:cNvGrpSpPr/>
          <p:nvPr userDrawn="1"/>
        </p:nvGrpSpPr>
        <p:grpSpPr>
          <a:xfrm>
            <a:off x="3461243" y="929036"/>
            <a:ext cx="3171331" cy="6019072"/>
            <a:chOff x="3461244" y="929036"/>
            <a:chExt cx="3121670" cy="6019072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9D49025-12E2-7F16-60A1-AAAD6EE4B72C}"/>
                </a:ext>
              </a:extLst>
            </p:cNvPr>
            <p:cNvSpPr/>
            <p:nvPr userDrawn="1"/>
          </p:nvSpPr>
          <p:spPr>
            <a:xfrm>
              <a:off x="3461244" y="929036"/>
              <a:ext cx="3121670" cy="6019072"/>
            </a:xfrm>
            <a:prstGeom prst="rect">
              <a:avLst/>
            </a:prstGeom>
            <a:solidFill>
              <a:schemeClr val="bg1"/>
            </a:solidFill>
            <a:ln w="3175" cap="flat">
              <a:noFill/>
              <a:miter lim="400000"/>
            </a:ln>
            <a:effectLst>
              <a:softEdge rad="0"/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19050" tIns="19050" rIns="19050" bIns="19050" numCol="1" spcCol="38100" rtlCol="0" anchor="ctr">
              <a:noAutofit/>
            </a:bodyPr>
            <a:lstStyle/>
            <a:p>
              <a:pPr marL="0" marR="0" indent="0" algn="ctr" defTabSz="232177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844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cxnSp>
          <p:nvCxnSpPr>
            <p:cNvPr id="25" name="직선 연결선[R] 9">
              <a:extLst>
                <a:ext uri="{FF2B5EF4-FFF2-40B4-BE49-F238E27FC236}">
                  <a16:creationId xmlns:a16="http://schemas.microsoft.com/office/drawing/2014/main" id="{A4623F00-5990-A2FC-038E-45F6F2ACE934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3573380" y="1211061"/>
              <a:ext cx="2885625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34170111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48">
          <p15:clr>
            <a:srgbClr val="FBAE40"/>
          </p15:clr>
        </p15:guide>
        <p15:guide id="2" pos="4178">
          <p15:clr>
            <a:srgbClr val="FBAE40"/>
          </p15:clr>
        </p15:guide>
        <p15:guide id="6" pos="4252">
          <p15:clr>
            <a:srgbClr val="FBAE40"/>
          </p15:clr>
        </p15:guide>
        <p15:guide id="7" orient="horz" pos="875">
          <p15:clr>
            <a:srgbClr val="FBAE40"/>
          </p15:clr>
        </p15:guide>
        <p15:guide id="8" orient="horz" pos="7764">
          <p15:clr>
            <a:srgbClr val="FBAE40"/>
          </p15:clr>
        </p15:guide>
        <p15:guide id="9" orient="horz" pos="2620">
          <p15:clr>
            <a:srgbClr val="FBAE40"/>
          </p15:clr>
        </p15:guide>
        <p15:guide id="10" orient="horz" pos="1417">
          <p15:clr>
            <a:srgbClr val="FBAE40"/>
          </p15:clr>
        </p15:guide>
        <p15:guide id="11" orient="horz" pos="2190">
          <p15:clr>
            <a:srgbClr val="FBAE40"/>
          </p15:clr>
        </p15:guide>
        <p15:guide id="12" pos="2160">
          <p15:clr>
            <a:srgbClr val="FBAE40"/>
          </p15:clr>
        </p15:guide>
        <p15:guide id="13" pos="142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보라색, 마젠타, 바이올렛색, 라일락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A012BCB-E0AF-1FBD-5BFA-DBBCB4B381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7" r="31186" b="15568"/>
          <a:stretch/>
        </p:blipFill>
        <p:spPr>
          <a:xfrm>
            <a:off x="1" y="2"/>
            <a:ext cx="6863001" cy="9913224"/>
          </a:xfrm>
          <a:prstGeom prst="rect">
            <a:avLst/>
          </a:prstGeom>
        </p:spPr>
      </p:pic>
      <p:sp>
        <p:nvSpPr>
          <p:cNvPr id="2" name="제목 6">
            <a:extLst>
              <a:ext uri="{FF2B5EF4-FFF2-40B4-BE49-F238E27FC236}">
                <a16:creationId xmlns:a16="http://schemas.microsoft.com/office/drawing/2014/main" id="{861A0709-DA3E-F7A9-7D72-A3962680D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46164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336155A3-54D6-233C-2AF7-2BF728CD794F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내용 개체 틀 12">
            <a:extLst>
              <a:ext uri="{FF2B5EF4-FFF2-40B4-BE49-F238E27FC236}">
                <a16:creationId xmlns:a16="http://schemas.microsoft.com/office/drawing/2014/main" id="{957B73D1-4C90-6F8F-4436-998993247BE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5" name="텍스트 개체 틀 8">
            <a:extLst>
              <a:ext uri="{FF2B5EF4-FFF2-40B4-BE49-F238E27FC236}">
                <a16:creationId xmlns:a16="http://schemas.microsoft.com/office/drawing/2014/main" id="{47369EA3-036B-877E-CC27-EA333062B6E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29251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089449-F6E6-B2DE-FDD2-1C77D95F3EF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3137588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6C4FC7B-82CD-A03D-25C3-D42AE66BD774}"/>
              </a:ext>
            </a:extLst>
          </p:cNvPr>
          <p:cNvSpPr/>
          <p:nvPr userDrawn="1"/>
        </p:nvSpPr>
        <p:spPr>
          <a:xfrm>
            <a:off x="3474900" y="2745973"/>
            <a:ext cx="3196464" cy="6697235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F0ADBFD9-ECA2-0B7C-D403-D4744C3F041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7777257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2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3DFE98C-882F-D453-993B-CADA97C78636}"/>
              </a:ext>
            </a:extLst>
          </p:cNvPr>
          <p:cNvSpPr/>
          <p:nvPr userDrawn="1"/>
        </p:nvSpPr>
        <p:spPr>
          <a:xfrm>
            <a:off x="4931381" y="6481886"/>
            <a:ext cx="1737024" cy="2956996"/>
          </a:xfrm>
          <a:prstGeom prst="rect">
            <a:avLst/>
          </a:prstGeom>
          <a:gradFill>
            <a:gsLst>
              <a:gs pos="0">
                <a:srgbClr val="E834E3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E834E3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19DD306B-0E84-ED29-0BF7-8E97E536013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29391281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보라색, 바이올렛색, 라일락, 블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C011991-25B9-E8B8-13B2-8CE5A3799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3" r="28224" b="15450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  <p:sp>
        <p:nvSpPr>
          <p:cNvPr id="3" name="제목 6">
            <a:extLst>
              <a:ext uri="{FF2B5EF4-FFF2-40B4-BE49-F238E27FC236}">
                <a16:creationId xmlns:a16="http://schemas.microsoft.com/office/drawing/2014/main" id="{510CAC9E-DFD0-AD25-93EF-F0D30C2E10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174" y="1532548"/>
            <a:ext cx="2720601" cy="288228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531" b="1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내용 개체 틀 12">
            <a:extLst>
              <a:ext uri="{FF2B5EF4-FFF2-40B4-BE49-F238E27FC236}">
                <a16:creationId xmlns:a16="http://schemas.microsoft.com/office/drawing/2014/main" id="{74F3B37D-2920-5C89-49D4-B15931D4DAF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96830" y="5704969"/>
            <a:ext cx="3037500" cy="114459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내용 개체 틀 12">
            <a:extLst>
              <a:ext uri="{FF2B5EF4-FFF2-40B4-BE49-F238E27FC236}">
                <a16:creationId xmlns:a16="http://schemas.microsoft.com/office/drawing/2014/main" id="{438B7F55-932E-FB87-6961-D7124E82E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96830" y="6989579"/>
            <a:ext cx="3037500" cy="213040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675" b="0" i="0" spc="-25" baseline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8">
            <a:extLst>
              <a:ext uri="{FF2B5EF4-FFF2-40B4-BE49-F238E27FC236}">
                <a16:creationId xmlns:a16="http://schemas.microsoft.com/office/drawing/2014/main" id="{E86B04C8-8175-89B8-F16C-1F8DC0C31A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174" y="915633"/>
            <a:ext cx="2720429" cy="60536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125" spc="-42" baseline="0"/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3" name="슬라이드 번호">
            <a:extLst>
              <a:ext uri="{FF2B5EF4-FFF2-40B4-BE49-F238E27FC236}">
                <a16:creationId xmlns:a16="http://schemas.microsoft.com/office/drawing/2014/main" id="{A5A4C41F-5CCD-BE82-4E42-C8111694A05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57966229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65" userDrawn="1">
          <p15:clr>
            <a:srgbClr val="FBAE40"/>
          </p15:clr>
        </p15:guide>
        <p15:guide id="2" pos="221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5740" userDrawn="1">
          <p15:clr>
            <a:srgbClr val="FBAE40"/>
          </p15:clr>
        </p15:guide>
        <p15:guide id="10" pos="24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9A57BDD0-B209-9A6D-B490-523290A41D9D}"/>
              </a:ext>
            </a:extLst>
          </p:cNvPr>
          <p:cNvSpPr/>
          <p:nvPr userDrawn="1"/>
        </p:nvSpPr>
        <p:spPr>
          <a:xfrm>
            <a:off x="3474900" y="2744675"/>
            <a:ext cx="3196464" cy="6697235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20CFCD9F-17CA-78AF-54A0-7DE946F3E1AC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5538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9F6738DD-CDBC-C7ED-5192-B0E504CC6F6E}"/>
              </a:ext>
            </a:extLst>
          </p:cNvPr>
          <p:cNvCxnSpPr>
            <a:cxnSpLocks/>
          </p:cNvCxnSpPr>
          <p:nvPr userDrawn="1"/>
        </p:nvCxnSpPr>
        <p:spPr>
          <a:xfrm flipH="1">
            <a:off x="3629821" y="7449000"/>
            <a:ext cx="2885625" cy="0"/>
          </a:xfrm>
          <a:prstGeom prst="line">
            <a:avLst/>
          </a:prstGeom>
          <a:noFill/>
          <a:ln w="12700" cap="flat">
            <a:solidFill>
              <a:schemeClr val="bg1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FC23490-BD71-2F72-7C87-1C6158463D80}"/>
              </a:ext>
            </a:extLst>
          </p:cNvPr>
          <p:cNvGrpSpPr/>
          <p:nvPr userDrawn="1"/>
        </p:nvGrpSpPr>
        <p:grpSpPr>
          <a:xfrm>
            <a:off x="3629295" y="3495271"/>
            <a:ext cx="2885625" cy="312000"/>
            <a:chOff x="8602772" y="3226404"/>
            <a:chExt cx="6840000" cy="288000"/>
          </a:xfrm>
        </p:grpSpPr>
        <p:cxnSp>
          <p:nvCxnSpPr>
            <p:cNvPr id="16" name="직선 연결선[R] 15">
              <a:extLst>
                <a:ext uri="{FF2B5EF4-FFF2-40B4-BE49-F238E27FC236}">
                  <a16:creationId xmlns:a16="http://schemas.microsoft.com/office/drawing/2014/main" id="{CACD759B-B6E4-8C96-9150-B7A70E66CF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602772" y="3226404"/>
              <a:ext cx="6840000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17" name="Solution">
              <a:extLst>
                <a:ext uri="{FF2B5EF4-FFF2-40B4-BE49-F238E27FC236}">
                  <a16:creationId xmlns:a16="http://schemas.microsoft.com/office/drawing/2014/main" id="{BEE76141-EE16-5DE7-4EF7-423C57A817C1}"/>
                </a:ext>
              </a:extLst>
            </p:cNvPr>
            <p:cNvSpPr txBox="1"/>
            <p:nvPr/>
          </p:nvSpPr>
          <p:spPr>
            <a:xfrm>
              <a:off x="8602773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4D33B06F-EFB3-3247-47FE-0A25082F1CF6}"/>
              </a:ext>
            </a:extLst>
          </p:cNvPr>
          <p:cNvGrpSpPr/>
          <p:nvPr userDrawn="1"/>
        </p:nvGrpSpPr>
        <p:grpSpPr>
          <a:xfrm>
            <a:off x="1928812" y="3495271"/>
            <a:ext cx="1412438" cy="312000"/>
            <a:chOff x="4572000" y="3226404"/>
            <a:chExt cx="3348000" cy="288000"/>
          </a:xfrm>
        </p:grpSpPr>
        <p:cxnSp>
          <p:nvCxnSpPr>
            <p:cNvPr id="19" name="직선 연결선[R] 18">
              <a:extLst>
                <a:ext uri="{FF2B5EF4-FFF2-40B4-BE49-F238E27FC236}">
                  <a16:creationId xmlns:a16="http://schemas.microsoft.com/office/drawing/2014/main" id="{B840D150-E02D-25EB-64AB-BD8BA8BA55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72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0" name="Solution">
              <a:extLst>
                <a:ext uri="{FF2B5EF4-FFF2-40B4-BE49-F238E27FC236}">
                  <a16:creationId xmlns:a16="http://schemas.microsoft.com/office/drawing/2014/main" id="{61F01CA0-7579-5702-8123-27D6215425C0}"/>
                </a:ext>
              </a:extLst>
            </p:cNvPr>
            <p:cNvSpPr txBox="1"/>
            <p:nvPr/>
          </p:nvSpPr>
          <p:spPr>
            <a:xfrm>
              <a:off x="4572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768A4750-CA0B-0C66-5ECD-622185A1520B}"/>
              </a:ext>
            </a:extLst>
          </p:cNvPr>
          <p:cNvGrpSpPr/>
          <p:nvPr userDrawn="1"/>
        </p:nvGrpSpPr>
        <p:grpSpPr>
          <a:xfrm>
            <a:off x="379687" y="3495271"/>
            <a:ext cx="1412438" cy="312000"/>
            <a:chOff x="900000" y="3226404"/>
            <a:chExt cx="3348000" cy="288000"/>
          </a:xfrm>
        </p:grpSpPr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C0B3B11D-DB98-C136-12ED-4BCF0F9EC5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000" y="3226404"/>
              <a:ext cx="3348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3" name="Solution">
              <a:extLst>
                <a:ext uri="{FF2B5EF4-FFF2-40B4-BE49-F238E27FC236}">
                  <a16:creationId xmlns:a16="http://schemas.microsoft.com/office/drawing/2014/main" id="{167F6F82-4E3F-8174-DC83-AFE13EE35861}"/>
                </a:ext>
              </a:extLst>
            </p:cNvPr>
            <p:cNvSpPr txBox="1"/>
            <p:nvPr userDrawn="1"/>
          </p:nvSpPr>
          <p:spPr>
            <a:xfrm>
              <a:off x="900000" y="3226404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noFill/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28" name="텍스트 개체 틀 26">
            <a:extLst>
              <a:ext uri="{FF2B5EF4-FFF2-40B4-BE49-F238E27FC236}">
                <a16:creationId xmlns:a16="http://schemas.microsoft.com/office/drawing/2014/main" id="{51300133-E2E2-5D68-5994-5C9C8DE1D0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Challenge</a:t>
            </a:r>
            <a:endParaRPr kumimoji="1" lang="ko-KR" altLang="en-US"/>
          </a:p>
        </p:txBody>
      </p:sp>
      <p:sp>
        <p:nvSpPr>
          <p:cNvPr id="30" name="텍스트 개체 틀 26">
            <a:extLst>
              <a:ext uri="{FF2B5EF4-FFF2-40B4-BE49-F238E27FC236}">
                <a16:creationId xmlns:a16="http://schemas.microsoft.com/office/drawing/2014/main" id="{BD32486D-EA13-9B20-16E0-217DDC476D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50714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Solution</a:t>
            </a:r>
            <a:endParaRPr kumimoji="1" lang="ko-KR" altLang="en-US"/>
          </a:p>
        </p:txBody>
      </p:sp>
      <p:sp>
        <p:nvSpPr>
          <p:cNvPr id="33" name="텍스트 개체 틀 31">
            <a:extLst>
              <a:ext uri="{FF2B5EF4-FFF2-40B4-BE49-F238E27FC236}">
                <a16:creationId xmlns:a16="http://schemas.microsoft.com/office/drawing/2014/main" id="{7A9352DF-A7A1-AE86-FE53-71E8887222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5" name="텍스트 개체 틀 31">
            <a:extLst>
              <a:ext uri="{FF2B5EF4-FFF2-40B4-BE49-F238E27FC236}">
                <a16:creationId xmlns:a16="http://schemas.microsoft.com/office/drawing/2014/main" id="{E9948ACB-8D0E-0B30-35E7-F8B6DF5557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02723" y="3906084"/>
            <a:ext cx="1436410" cy="38679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8" name="텍스트 개체 틀 31">
            <a:extLst>
              <a:ext uri="{FF2B5EF4-FFF2-40B4-BE49-F238E27FC236}">
                <a16:creationId xmlns:a16="http://schemas.microsoft.com/office/drawing/2014/main" id="{211EFFC2-1700-D689-4731-5A01A7822C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82549" y="3895315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39" name="텍스트 개체 틀 31">
            <a:extLst>
              <a:ext uri="{FF2B5EF4-FFF2-40B4-BE49-F238E27FC236}">
                <a16:creationId xmlns:a16="http://schemas.microsoft.com/office/drawing/2014/main" id="{30E65296-D401-B332-D7B7-BE479AE98E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64607" y="4800265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1" name="텍스트 개체 틀 31">
            <a:extLst>
              <a:ext uri="{FF2B5EF4-FFF2-40B4-BE49-F238E27FC236}">
                <a16:creationId xmlns:a16="http://schemas.microsoft.com/office/drawing/2014/main" id="{9F9E7560-3FEC-E641-34F2-4AF1C019D5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41486" y="4412391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45" name="텍스트 개체 틀 31">
            <a:extLst>
              <a:ext uri="{FF2B5EF4-FFF2-40B4-BE49-F238E27FC236}">
                <a16:creationId xmlns:a16="http://schemas.microsoft.com/office/drawing/2014/main" id="{5F975214-DC94-E479-7A28-95E90FEB33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82549" y="5704238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46" name="텍스트 개체 틀 31">
            <a:extLst>
              <a:ext uri="{FF2B5EF4-FFF2-40B4-BE49-F238E27FC236}">
                <a16:creationId xmlns:a16="http://schemas.microsoft.com/office/drawing/2014/main" id="{D3F2B838-13F1-E65F-1976-5545C610CCE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64607" y="660918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47" name="텍스트 개체 틀 31">
            <a:extLst>
              <a:ext uri="{FF2B5EF4-FFF2-40B4-BE49-F238E27FC236}">
                <a16:creationId xmlns:a16="http://schemas.microsoft.com/office/drawing/2014/main" id="{4EFCC60B-5F3A-F1EC-54FA-347B8C277C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41486" y="6221312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1" name="텍스트 개체 틀 31">
            <a:extLst>
              <a:ext uri="{FF2B5EF4-FFF2-40B4-BE49-F238E27FC236}">
                <a16:creationId xmlns:a16="http://schemas.microsoft.com/office/drawing/2014/main" id="{F4CAB889-AD58-44AC-0BF2-FFA9EFBAEBA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682549" y="7599299"/>
            <a:ext cx="921093" cy="14408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13" b="1" i="0" spc="-127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수치</a:t>
            </a:r>
          </a:p>
        </p:txBody>
      </p:sp>
      <p:sp>
        <p:nvSpPr>
          <p:cNvPr id="52" name="텍스트 개체 틀 31">
            <a:extLst>
              <a:ext uri="{FF2B5EF4-FFF2-40B4-BE49-F238E27FC236}">
                <a16:creationId xmlns:a16="http://schemas.microsoft.com/office/drawing/2014/main" id="{608F7FF8-071F-3909-80CC-F0866561B8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64607" y="8504246"/>
            <a:ext cx="262267" cy="52509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44" b="1" i="0" spc="-42" baseline="0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단위</a:t>
            </a:r>
          </a:p>
        </p:txBody>
      </p:sp>
      <p:sp>
        <p:nvSpPr>
          <p:cNvPr id="53" name="텍스트 개체 틀 31">
            <a:extLst>
              <a:ext uri="{FF2B5EF4-FFF2-40B4-BE49-F238E27FC236}">
                <a16:creationId xmlns:a16="http://schemas.microsoft.com/office/drawing/2014/main" id="{A8402D03-03B6-4F13-3996-B298E8F968D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41486" y="8116374"/>
            <a:ext cx="1750899" cy="52509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760" b="0" i="0" spc="-42" baseline="0">
                <a:solidFill>
                  <a:schemeClr val="bg1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55" name="텍스트 개체 틀 26">
            <a:extLst>
              <a:ext uri="{FF2B5EF4-FFF2-40B4-BE49-F238E27FC236}">
                <a16:creationId xmlns:a16="http://schemas.microsoft.com/office/drawing/2014/main" id="{1366844A-9C7A-AA2E-AAB7-7C852A9D62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50546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solidFill>
                  <a:srgbClr val="6A2AA8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Impacts</a:t>
            </a:r>
            <a:endParaRPr kumimoji="1" lang="ko-KR" altLang="en-US"/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629274D-D0F5-5C10-31C6-460993B4D02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49611067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313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3_본문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153D71-442A-F8D3-3EB3-31C00675D986}"/>
              </a:ext>
            </a:extLst>
          </p:cNvPr>
          <p:cNvSpPr/>
          <p:nvPr userDrawn="1"/>
        </p:nvSpPr>
        <p:spPr>
          <a:xfrm>
            <a:off x="4931738" y="6481886"/>
            <a:ext cx="1737024" cy="2956996"/>
          </a:xfrm>
          <a:prstGeom prst="rect">
            <a:avLst/>
          </a:prstGeom>
          <a:gradFill>
            <a:gsLst>
              <a:gs pos="0">
                <a:srgbClr val="9F92FF"/>
              </a:gs>
              <a:gs pos="100000">
                <a:srgbClr val="6A2AA8"/>
              </a:gs>
            </a:gsLst>
            <a:lin ang="5400000" scaled="0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8788FF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08E79FF-7BC2-4AD2-2A72-DB3DC65A7B6F}"/>
              </a:ext>
            </a:extLst>
          </p:cNvPr>
          <p:cNvGrpSpPr/>
          <p:nvPr/>
        </p:nvGrpSpPr>
        <p:grpSpPr>
          <a:xfrm>
            <a:off x="4995711" y="6639410"/>
            <a:ext cx="1621706" cy="2607515"/>
            <a:chOff x="11817812" y="6114397"/>
            <a:chExt cx="3844042" cy="2406937"/>
          </a:xfrm>
        </p:grpSpPr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F2B5E729-A41E-1EC3-CD64-2FFCF8DC79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817812" y="6114397"/>
              <a:ext cx="337270" cy="255231"/>
            </a:xfrm>
            <a:prstGeom prst="rect">
              <a:avLst/>
            </a:prstGeom>
          </p:spPr>
        </p:pic>
        <p:cxnSp>
          <p:nvCxnSpPr>
            <p:cNvPr id="22" name="직선 연결선[R] 21">
              <a:extLst>
                <a:ext uri="{FF2B5EF4-FFF2-40B4-BE49-F238E27FC236}">
                  <a16:creationId xmlns:a16="http://schemas.microsoft.com/office/drawing/2014/main" id="{4F7FF526-3D71-3D38-A58A-232F213002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297507" y="6270717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2BBE7234-23EA-2301-D429-DD82808870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15324584" y="8266103"/>
              <a:ext cx="337270" cy="255231"/>
            </a:xfrm>
            <a:prstGeom prst="rect">
              <a:avLst/>
            </a:prstGeom>
          </p:spPr>
        </p:pic>
        <p:cxnSp>
          <p:nvCxnSpPr>
            <p:cNvPr id="24" name="직선 연결선[R] 23">
              <a:extLst>
                <a:ext uri="{FF2B5EF4-FFF2-40B4-BE49-F238E27FC236}">
                  <a16:creationId xmlns:a16="http://schemas.microsoft.com/office/drawing/2014/main" id="{13DE6421-22FC-83F7-3F93-216732BAEA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78063" y="8399633"/>
              <a:ext cx="3295609" cy="0"/>
            </a:xfrm>
            <a:prstGeom prst="line">
              <a:avLst/>
            </a:prstGeom>
            <a:no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4"/>
            <a:ext cx="1436410" cy="2368369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77" name="텍스트 개체 틀 26">
            <a:extLst>
              <a:ext uri="{FF2B5EF4-FFF2-40B4-BE49-F238E27FC236}">
                <a16:creationId xmlns:a16="http://schemas.microsoft.com/office/drawing/2014/main" id="{37B66B3E-F9FF-E391-3C73-667501E8D1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21131" y="7031178"/>
            <a:ext cx="1561784" cy="1679629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buNone/>
              <a:defRPr sz="844" b="0" i="0" spc="-42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9" name="텍스트 개체 틀 26">
            <a:extLst>
              <a:ext uri="{FF2B5EF4-FFF2-40B4-BE49-F238E27FC236}">
                <a16:creationId xmlns:a16="http://schemas.microsoft.com/office/drawing/2014/main" id="{CD20EA5D-DFE5-0D42-8847-4EACF3A93D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1131" y="8743670"/>
            <a:ext cx="1561784" cy="278860"/>
          </a:xfrm>
          <a:prstGeom prst="rect">
            <a:avLst/>
          </a:prstGeom>
        </p:spPr>
        <p:txBody>
          <a:bodyPr anchor="ctr"/>
          <a:lstStyle>
            <a:lvl1pPr marL="41956" indent="-41956">
              <a:lnSpc>
                <a:spcPct val="120000"/>
              </a:lnSpc>
              <a:spcBef>
                <a:spcPts val="0"/>
              </a:spcBef>
              <a:buFont typeface="맑은 고딕"/>
              <a:buChar char="-"/>
              <a:defRPr sz="506" b="0" i="0" spc="-25" baseline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담당자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6DD358C7-92A5-068C-EB02-B6ADBCE3B9BD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23026782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3155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1267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26" name="직선 연결선[R] 25">
            <a:extLst>
              <a:ext uri="{FF2B5EF4-FFF2-40B4-BE49-F238E27FC236}">
                <a16:creationId xmlns:a16="http://schemas.microsoft.com/office/drawing/2014/main" id="{4D849EF4-C4B8-8DFD-09FC-5F0B0DD68BD0}"/>
              </a:ext>
            </a:extLst>
          </p:cNvPr>
          <p:cNvCxnSpPr>
            <a:cxnSpLocks/>
          </p:cNvCxnSpPr>
          <p:nvPr userDrawn="1"/>
        </p:nvCxnSpPr>
        <p:spPr>
          <a:xfrm flipH="1">
            <a:off x="1986570" y="3494400"/>
            <a:ext cx="2870438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5EC58764-AA68-7828-0BB1-CD473A2F841C}"/>
              </a:ext>
            </a:extLst>
          </p:cNvPr>
          <p:cNvGrpSpPr/>
          <p:nvPr userDrawn="1"/>
        </p:nvGrpSpPr>
        <p:grpSpPr>
          <a:xfrm>
            <a:off x="4981569" y="3494400"/>
            <a:ext cx="1473187" cy="312000"/>
            <a:chOff x="11808162" y="3225600"/>
            <a:chExt cx="3491999" cy="288000"/>
          </a:xfrm>
        </p:grpSpPr>
        <p:cxnSp>
          <p:nvCxnSpPr>
            <p:cNvPr id="28" name="직선 연결선[R] 27">
              <a:extLst>
                <a:ext uri="{FF2B5EF4-FFF2-40B4-BE49-F238E27FC236}">
                  <a16:creationId xmlns:a16="http://schemas.microsoft.com/office/drawing/2014/main" id="{DCE97045-E53D-D85D-684A-EC6ECEF15B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808162" y="3225600"/>
              <a:ext cx="3491999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29" name="Solution">
              <a:extLst>
                <a:ext uri="{FF2B5EF4-FFF2-40B4-BE49-F238E27FC236}">
                  <a16:creationId xmlns:a16="http://schemas.microsoft.com/office/drawing/2014/main" id="{7BBCED93-AEBD-DE6A-E7DB-4128221D13C4}"/>
                </a:ext>
              </a:extLst>
            </p:cNvPr>
            <p:cNvSpPr txBox="1"/>
            <p:nvPr/>
          </p:nvSpPr>
          <p:spPr>
            <a:xfrm>
              <a:off x="11808162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D6BD1024-27E6-EB12-1FD6-B99C28BDC871}"/>
              </a:ext>
            </a:extLst>
          </p:cNvPr>
          <p:cNvGrpSpPr/>
          <p:nvPr userDrawn="1"/>
        </p:nvGrpSpPr>
        <p:grpSpPr>
          <a:xfrm>
            <a:off x="379737" y="3494400"/>
            <a:ext cx="1473188" cy="312000"/>
            <a:chOff x="900116" y="3225600"/>
            <a:chExt cx="3492000" cy="288000"/>
          </a:xfrm>
        </p:grpSpPr>
        <p:cxnSp>
          <p:nvCxnSpPr>
            <p:cNvPr id="31" name="직선 연결선[R] 30">
              <a:extLst>
                <a:ext uri="{FF2B5EF4-FFF2-40B4-BE49-F238E27FC236}">
                  <a16:creationId xmlns:a16="http://schemas.microsoft.com/office/drawing/2014/main" id="{FA0E71F7-6AE0-FE48-595F-1EBDA2CB17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6" y="3225600"/>
              <a:ext cx="3492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32" name="Solution">
              <a:extLst>
                <a:ext uri="{FF2B5EF4-FFF2-40B4-BE49-F238E27FC236}">
                  <a16:creationId xmlns:a16="http://schemas.microsoft.com/office/drawing/2014/main" id="{B7CC8B17-4D58-CA11-69C8-C9AD246935A6}"/>
                </a:ext>
              </a:extLst>
            </p:cNvPr>
            <p:cNvSpPr txBox="1"/>
            <p:nvPr/>
          </p:nvSpPr>
          <p:spPr>
            <a:xfrm>
              <a:off x="900116" y="3225600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3906084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7" name="텍스트 개체 틀 31">
            <a:extLst>
              <a:ext uri="{FF2B5EF4-FFF2-40B4-BE49-F238E27FC236}">
                <a16:creationId xmlns:a16="http://schemas.microsoft.com/office/drawing/2014/main" id="{1511D4A3-7E71-1DDD-98BE-C95D637199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5515" y="3906083"/>
            <a:ext cx="1436410" cy="3867962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0" name="내용 개체 틀 68">
            <a:extLst>
              <a:ext uri="{FF2B5EF4-FFF2-40B4-BE49-F238E27FC236}">
                <a16:creationId xmlns:a16="http://schemas.microsoft.com/office/drawing/2014/main" id="{70474081-8278-6F86-1D0E-FDCB89A334F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004494" y="3743990"/>
            <a:ext cx="2834283" cy="5109501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b="0" i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이미지 또는 도식 삽입</a:t>
            </a:r>
          </a:p>
        </p:txBody>
      </p:sp>
      <p:sp>
        <p:nvSpPr>
          <p:cNvPr id="72" name="텍스트 개체 틀 26">
            <a:extLst>
              <a:ext uri="{FF2B5EF4-FFF2-40B4-BE49-F238E27FC236}">
                <a16:creationId xmlns:a16="http://schemas.microsoft.com/office/drawing/2014/main" id="{AA1EB759-C3B6-41F3-A87A-D77E20C36C5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13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74" name="텍스트 개체 틀 26">
            <a:extLst>
              <a:ext uri="{FF2B5EF4-FFF2-40B4-BE49-F238E27FC236}">
                <a16:creationId xmlns:a16="http://schemas.microsoft.com/office/drawing/2014/main" id="{F2470D2F-8935-3EF4-8F67-C34B29B044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03012" y="3476276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4" name="슬라이드 번호">
            <a:extLst>
              <a:ext uri="{FF2B5EF4-FFF2-40B4-BE49-F238E27FC236}">
                <a16:creationId xmlns:a16="http://schemas.microsoft.com/office/drawing/2014/main" id="{9BD22BD7-9C9C-4525-D4F0-582735FE4C0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46850134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1267" userDrawn="1">
          <p15:clr>
            <a:srgbClr val="FBAE40"/>
          </p15:clr>
        </p15:guide>
        <p15:guide id="7" orient="horz" pos="2203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pos="312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오퍼링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10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5" y="3451586"/>
            <a:ext cx="3121671" cy="577986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C8CA9DAE-D551-768E-B8E1-44BAEDC5145C}"/>
              </a:ext>
            </a:extLst>
          </p:cNvPr>
          <p:cNvGrpSpPr/>
          <p:nvPr userDrawn="1"/>
        </p:nvGrpSpPr>
        <p:grpSpPr>
          <a:xfrm>
            <a:off x="5070026" y="3927449"/>
            <a:ext cx="1382063" cy="312000"/>
            <a:chOff x="12017839" y="3625337"/>
            <a:chExt cx="3276000" cy="288000"/>
          </a:xfrm>
        </p:grpSpPr>
        <p:cxnSp>
          <p:nvCxnSpPr>
            <p:cNvPr id="56" name="직선 연결선[R] 55">
              <a:extLst>
                <a:ext uri="{FF2B5EF4-FFF2-40B4-BE49-F238E27FC236}">
                  <a16:creationId xmlns:a16="http://schemas.microsoft.com/office/drawing/2014/main" id="{10775324-C613-07ED-9849-1AF9CD4475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017839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57" name="Solution">
              <a:extLst>
                <a:ext uri="{FF2B5EF4-FFF2-40B4-BE49-F238E27FC236}">
                  <a16:creationId xmlns:a16="http://schemas.microsoft.com/office/drawing/2014/main" id="{D2347195-3510-469F-199F-727616C2B862}"/>
                </a:ext>
              </a:extLst>
            </p:cNvPr>
            <p:cNvSpPr txBox="1"/>
            <p:nvPr/>
          </p:nvSpPr>
          <p:spPr>
            <a:xfrm>
              <a:off x="12017839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1EB0D7F6-9761-8A62-7ABA-737923638915}"/>
              </a:ext>
            </a:extLst>
          </p:cNvPr>
          <p:cNvGrpSpPr/>
          <p:nvPr userDrawn="1"/>
        </p:nvGrpSpPr>
        <p:grpSpPr>
          <a:xfrm>
            <a:off x="379736" y="3927449"/>
            <a:ext cx="1382063" cy="312000"/>
            <a:chOff x="900115" y="3625337"/>
            <a:chExt cx="3276000" cy="288000"/>
          </a:xfrm>
        </p:grpSpPr>
        <p:cxnSp>
          <p:nvCxnSpPr>
            <p:cNvPr id="59" name="직선 연결선[R] 58">
              <a:extLst>
                <a:ext uri="{FF2B5EF4-FFF2-40B4-BE49-F238E27FC236}">
                  <a16:creationId xmlns:a16="http://schemas.microsoft.com/office/drawing/2014/main" id="{EB8BA715-900A-2EA6-57F7-335BB6B092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01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0" name="Solution">
              <a:extLst>
                <a:ext uri="{FF2B5EF4-FFF2-40B4-BE49-F238E27FC236}">
                  <a16:creationId xmlns:a16="http://schemas.microsoft.com/office/drawing/2014/main" id="{60C163E2-384B-A64D-3DFF-4AB50022051D}"/>
                </a:ext>
              </a:extLst>
            </p:cNvPr>
            <p:cNvSpPr txBox="1"/>
            <p:nvPr/>
          </p:nvSpPr>
          <p:spPr>
            <a:xfrm>
              <a:off x="900116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24CE2275-8626-81E2-A520-BAB7C19595A7}"/>
              </a:ext>
            </a:extLst>
          </p:cNvPr>
          <p:cNvGrpSpPr/>
          <p:nvPr userDrawn="1"/>
        </p:nvGrpSpPr>
        <p:grpSpPr>
          <a:xfrm>
            <a:off x="1889838" y="3927449"/>
            <a:ext cx="1382063" cy="312000"/>
            <a:chOff x="4479615" y="3625337"/>
            <a:chExt cx="3276000" cy="288000"/>
          </a:xfrm>
        </p:grpSpPr>
        <p:cxnSp>
          <p:nvCxnSpPr>
            <p:cNvPr id="62" name="직선 연결선[R] 61">
              <a:extLst>
                <a:ext uri="{FF2B5EF4-FFF2-40B4-BE49-F238E27FC236}">
                  <a16:creationId xmlns:a16="http://schemas.microsoft.com/office/drawing/2014/main" id="{E3855CFF-887E-5DE7-DC6D-052E57548E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479615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3" name="Solution">
              <a:extLst>
                <a:ext uri="{FF2B5EF4-FFF2-40B4-BE49-F238E27FC236}">
                  <a16:creationId xmlns:a16="http://schemas.microsoft.com/office/drawing/2014/main" id="{B4C4A36F-AE56-C907-E9D4-0539D809FEA1}"/>
                </a:ext>
              </a:extLst>
            </p:cNvPr>
            <p:cNvSpPr txBox="1"/>
            <p:nvPr/>
          </p:nvSpPr>
          <p:spPr>
            <a:xfrm>
              <a:off x="4479615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AD76D6CB-C5D2-F5C0-49B1-D5C6B5D9C563}"/>
              </a:ext>
            </a:extLst>
          </p:cNvPr>
          <p:cNvGrpSpPr/>
          <p:nvPr userDrawn="1"/>
        </p:nvGrpSpPr>
        <p:grpSpPr>
          <a:xfrm>
            <a:off x="3559923" y="3927449"/>
            <a:ext cx="1382064" cy="312000"/>
            <a:chOff x="8438337" y="3625337"/>
            <a:chExt cx="3276003" cy="288000"/>
          </a:xfrm>
        </p:grpSpPr>
        <p:cxnSp>
          <p:nvCxnSpPr>
            <p:cNvPr id="66" name="직선 연결선[R] 65">
              <a:extLst>
                <a:ext uri="{FF2B5EF4-FFF2-40B4-BE49-F238E27FC236}">
                  <a16:creationId xmlns:a16="http://schemas.microsoft.com/office/drawing/2014/main" id="{B27F4DCC-7E47-6A2A-19F9-97A1D4E7D8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38340" y="3625337"/>
              <a:ext cx="3276000" cy="0"/>
            </a:xfrm>
            <a:prstGeom prst="line">
              <a:avLst/>
            </a:prstGeom>
            <a:noFill/>
            <a:ln w="12700" cap="flat">
              <a:solidFill>
                <a:srgbClr val="6A2AA8"/>
              </a:solidFill>
              <a:prstDash val="solid"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68" name="Solution">
              <a:extLst>
                <a:ext uri="{FF2B5EF4-FFF2-40B4-BE49-F238E27FC236}">
                  <a16:creationId xmlns:a16="http://schemas.microsoft.com/office/drawing/2014/main" id="{46CA2E65-3166-DFEA-4727-4976F15A472B}"/>
                </a:ext>
              </a:extLst>
            </p:cNvPr>
            <p:cNvSpPr txBox="1"/>
            <p:nvPr/>
          </p:nvSpPr>
          <p:spPr>
            <a:xfrm>
              <a:off x="8438337" y="3625337"/>
              <a:ext cx="1980000" cy="288000"/>
            </a:xfrm>
            <a:custGeom>
              <a:avLst/>
              <a:gdLst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72800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728000 w 1728000"/>
                <a:gd name="connsiteY4" fmla="*/ 360000 h 360000"/>
                <a:gd name="connsiteX5" fmla="*/ 1658150 w 1728000"/>
                <a:gd name="connsiteY5" fmla="*/ 360000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58150 w 1728000"/>
                <a:gd name="connsiteY5" fmla="*/ 360000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654975 w 1728000"/>
                <a:gd name="connsiteY4" fmla="*/ 366350 h 366350"/>
                <a:gd name="connsiteX5" fmla="*/ 162640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62640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9525"/>
                <a:gd name="connsiteX1" fmla="*/ 0 w 1728000"/>
                <a:gd name="connsiteY1" fmla="*/ 0 h 369525"/>
                <a:gd name="connsiteX2" fmla="*/ 1728000 w 1728000"/>
                <a:gd name="connsiteY2" fmla="*/ 0 h 369525"/>
                <a:gd name="connsiteX3" fmla="*/ 1728000 w 1728000"/>
                <a:gd name="connsiteY3" fmla="*/ 0 h 369525"/>
                <a:gd name="connsiteX4" fmla="*/ 1623225 w 1728000"/>
                <a:gd name="connsiteY4" fmla="*/ 369525 h 369525"/>
                <a:gd name="connsiteX5" fmla="*/ 1531150 w 1728000"/>
                <a:gd name="connsiteY5" fmla="*/ 363175 h 369525"/>
                <a:gd name="connsiteX6" fmla="*/ 0 w 1728000"/>
                <a:gd name="connsiteY6" fmla="*/ 360000 h 369525"/>
                <a:gd name="connsiteX7" fmla="*/ 0 w 1728000"/>
                <a:gd name="connsiteY7" fmla="*/ 360000 h 369525"/>
                <a:gd name="connsiteX8" fmla="*/ 0 w 1728000"/>
                <a:gd name="connsiteY8" fmla="*/ 0 h 369525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63175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531150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6350"/>
                <a:gd name="connsiteX1" fmla="*/ 0 w 1728000"/>
                <a:gd name="connsiteY1" fmla="*/ 0 h 366350"/>
                <a:gd name="connsiteX2" fmla="*/ 1728000 w 1728000"/>
                <a:gd name="connsiteY2" fmla="*/ 0 h 366350"/>
                <a:gd name="connsiteX3" fmla="*/ 1728000 w 1728000"/>
                <a:gd name="connsiteY3" fmla="*/ 0 h 366350"/>
                <a:gd name="connsiteX4" fmla="*/ 1531150 w 1728000"/>
                <a:gd name="connsiteY4" fmla="*/ 366350 h 366350"/>
                <a:gd name="connsiteX5" fmla="*/ 1474417 w 1728000"/>
                <a:gd name="connsiteY5" fmla="*/ 359837 h 366350"/>
                <a:gd name="connsiteX6" fmla="*/ 0 w 1728000"/>
                <a:gd name="connsiteY6" fmla="*/ 360000 h 366350"/>
                <a:gd name="connsiteX7" fmla="*/ 0 w 1728000"/>
                <a:gd name="connsiteY7" fmla="*/ 360000 h 366350"/>
                <a:gd name="connsiteX8" fmla="*/ 0 w 1728000"/>
                <a:gd name="connsiteY8" fmla="*/ 0 h 366350"/>
                <a:gd name="connsiteX0" fmla="*/ 0 w 1728000"/>
                <a:gd name="connsiteY0" fmla="*/ 0 h 360000"/>
                <a:gd name="connsiteX1" fmla="*/ 0 w 1728000"/>
                <a:gd name="connsiteY1" fmla="*/ 0 h 360000"/>
                <a:gd name="connsiteX2" fmla="*/ 1728000 w 1728000"/>
                <a:gd name="connsiteY2" fmla="*/ 0 h 360000"/>
                <a:gd name="connsiteX3" fmla="*/ 1728000 w 1728000"/>
                <a:gd name="connsiteY3" fmla="*/ 0 h 360000"/>
                <a:gd name="connsiteX4" fmla="*/ 1477754 w 1728000"/>
                <a:gd name="connsiteY4" fmla="*/ 359675 h 360000"/>
                <a:gd name="connsiteX5" fmla="*/ 1474417 w 1728000"/>
                <a:gd name="connsiteY5" fmla="*/ 359837 h 360000"/>
                <a:gd name="connsiteX6" fmla="*/ 0 w 1728000"/>
                <a:gd name="connsiteY6" fmla="*/ 360000 h 360000"/>
                <a:gd name="connsiteX7" fmla="*/ 0 w 1728000"/>
                <a:gd name="connsiteY7" fmla="*/ 360000 h 360000"/>
                <a:gd name="connsiteX8" fmla="*/ 0 w 1728000"/>
                <a:gd name="connsiteY8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28000" h="360000">
                  <a:moveTo>
                    <a:pt x="0" y="0"/>
                  </a:moveTo>
                  <a:lnTo>
                    <a:pt x="0" y="0"/>
                  </a:lnTo>
                  <a:lnTo>
                    <a:pt x="1728000" y="0"/>
                  </a:lnTo>
                  <a:lnTo>
                    <a:pt x="1728000" y="0"/>
                  </a:lnTo>
                  <a:lnTo>
                    <a:pt x="1477754" y="359675"/>
                  </a:lnTo>
                  <a:lnTo>
                    <a:pt x="1474417" y="359837"/>
                  </a:lnTo>
                  <a:lnTo>
                    <a:pt x="0" y="360000"/>
                  </a:lnTo>
                  <a:lnTo>
                    <a:pt x="0" y="36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A2AA8">
                <a:alpha val="50000"/>
              </a:srgbClr>
            </a:solidFill>
            <a:ln w="3175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wrap="square" lIns="144000" tIns="36000" rIns="72000" bIns="72000" anchor="ctr">
              <a:noAutofit/>
            </a:bodyPr>
            <a:lstStyle>
              <a:lvl1pPr algn="l" defTabSz="547687">
                <a:lnSpc>
                  <a:spcPct val="120000"/>
                </a:lnSpc>
                <a:defRPr sz="1900" b="0">
                  <a:latin typeface="Inter Display Bold"/>
                  <a:ea typeface="Inter Display Bold"/>
                  <a:cs typeface="Inter Display Bold"/>
                  <a:sym typeface="Inter Display Bold"/>
                </a:defRPr>
              </a:lvl1pPr>
            </a:lstStyle>
            <a:p>
              <a:endParaRPr lang="en-US" altLang="ko-KR" sz="591" b="1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07C5CB0-D2AB-7332-4070-4431DB3BD17C}"/>
              </a:ext>
            </a:extLst>
          </p:cNvPr>
          <p:cNvSpPr txBox="1"/>
          <p:nvPr userDrawn="1"/>
        </p:nvSpPr>
        <p:spPr>
          <a:xfrm>
            <a:off x="354529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88" name="텍스트 개체 틀 31">
            <a:extLst>
              <a:ext uri="{FF2B5EF4-FFF2-40B4-BE49-F238E27FC236}">
                <a16:creationId xmlns:a16="http://schemas.microsoft.com/office/drawing/2014/main" id="{AC8B631A-7C50-71BA-47C8-2AC046B0D126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5060076" y="4332594"/>
            <a:ext cx="1436410" cy="3867969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9" name="텍스트 개체 틀 31">
            <a:extLst>
              <a:ext uri="{FF2B5EF4-FFF2-40B4-BE49-F238E27FC236}">
                <a16:creationId xmlns:a16="http://schemas.microsoft.com/office/drawing/2014/main" id="{007EF6EE-E8CF-4AC9-C5B8-D1B4D163B72C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871976" y="4332593"/>
            <a:ext cx="143641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41020" y="4332593"/>
            <a:ext cx="1436410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91" name="텍스트 개체 틀 26">
            <a:extLst>
              <a:ext uri="{FF2B5EF4-FFF2-40B4-BE49-F238E27FC236}">
                <a16:creationId xmlns:a16="http://schemas.microsoft.com/office/drawing/2014/main" id="{AD2EC032-D3AD-2150-06BC-FBBDE97428D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0211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2" name="텍스트 개체 틀 26">
            <a:extLst>
              <a:ext uri="{FF2B5EF4-FFF2-40B4-BE49-F238E27FC236}">
                <a16:creationId xmlns:a16="http://schemas.microsoft.com/office/drawing/2014/main" id="{D81D4DC9-973A-9298-8F00-7506226915D8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1912107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95" name="텍스트 개체 틀 26">
            <a:extLst>
              <a:ext uri="{FF2B5EF4-FFF2-40B4-BE49-F238E27FC236}">
                <a16:creationId xmlns:a16="http://schemas.microsoft.com/office/drawing/2014/main" id="{7F6AE7AD-C78F-E6CB-9E9C-3AB058AD439E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81608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Before</a:t>
            </a:r>
            <a:endParaRPr kumimoji="1" lang="ko-KR" altLang="en-US"/>
          </a:p>
        </p:txBody>
      </p:sp>
      <p:sp>
        <p:nvSpPr>
          <p:cNvPr id="96" name="텍스트 개체 틀 26">
            <a:extLst>
              <a:ext uri="{FF2B5EF4-FFF2-40B4-BE49-F238E27FC236}">
                <a16:creationId xmlns:a16="http://schemas.microsoft.com/office/drawing/2014/main" id="{940FC845-1E79-3A60-B65D-41139756ADD6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5091603" y="3911702"/>
            <a:ext cx="651760" cy="2940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91" b="1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en-US" altLang="ko-KR"/>
              <a:t>Created Value</a:t>
            </a:r>
            <a:endParaRPr kumimoji="1" lang="ko-KR" altLang="en-US"/>
          </a:p>
        </p:txBody>
      </p:sp>
      <p:sp>
        <p:nvSpPr>
          <p:cNvPr id="100" name="텍스트 개체 틀 26">
            <a:extLst>
              <a:ext uri="{FF2B5EF4-FFF2-40B4-BE49-F238E27FC236}">
                <a16:creationId xmlns:a16="http://schemas.microsoft.com/office/drawing/2014/main" id="{54716F72-C8EC-9166-01F9-1CD1EF1B33EC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408037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70A0261-548D-F507-4EBA-FFF2CB6B5592}"/>
              </a:ext>
            </a:extLst>
          </p:cNvPr>
          <p:cNvSpPr txBox="1"/>
          <p:nvPr userDrawn="1"/>
        </p:nvSpPr>
        <p:spPr>
          <a:xfrm>
            <a:off x="3554326" y="3337350"/>
            <a:ext cx="1382063" cy="27300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noFill/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 rtlCol="0" anchor="t">
            <a:noAutofit/>
          </a:bodyPr>
          <a:lstStyle/>
          <a:p>
            <a:pPr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endParaRPr lang="en" altLang="ko-KR" sz="506">
              <a:solidFill>
                <a:schemeClr val="tx1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102" name="텍스트 개체 틀 26">
            <a:extLst>
              <a:ext uri="{FF2B5EF4-FFF2-40B4-BE49-F238E27FC236}">
                <a16:creationId xmlns:a16="http://schemas.microsoft.com/office/drawing/2014/main" id="{D928E7BA-F425-2095-3A1D-7EF06378C07E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3607834" y="3343509"/>
            <a:ext cx="1275047" cy="27216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6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0B8FE36-593B-B5F2-D810-8630B28410E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00183372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464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6" name="직선 연결선[R] 5">
            <a:extLst>
              <a:ext uri="{FF2B5EF4-FFF2-40B4-BE49-F238E27FC236}">
                <a16:creationId xmlns:a16="http://schemas.microsoft.com/office/drawing/2014/main" id="{F86BFEA9-5B49-4B85-C3DF-09AA32E43330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8" y="3494400"/>
            <a:ext cx="6075019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23788082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BFF71053-A55F-14EA-B2DD-55ABF5EDDE49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390182854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소제목_거버닝_본문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02A18A0-DB56-D8AE-600E-6E18164513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2310674"/>
          </a:xfrm>
          <a:prstGeom prst="rect">
            <a:avLst/>
          </a:prstGeom>
        </p:spPr>
      </p:pic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-6850"/>
            <a:ext cx="6858000" cy="9906000"/>
          </a:xfrm>
          <a:prstGeom prst="rect">
            <a:avLst/>
          </a:prstGeom>
        </p:spPr>
      </p:pic>
      <p:sp>
        <p:nvSpPr>
          <p:cNvPr id="49" name="직사각형 48">
            <a:extLst>
              <a:ext uri="{FF2B5EF4-FFF2-40B4-BE49-F238E27FC236}">
                <a16:creationId xmlns:a16="http://schemas.microsoft.com/office/drawing/2014/main" id="{9856C63D-1B19-3568-25E1-9E09086CEFD8}"/>
              </a:ext>
            </a:extLst>
          </p:cNvPr>
          <p:cNvSpPr/>
          <p:nvPr/>
        </p:nvSpPr>
        <p:spPr>
          <a:xfrm>
            <a:off x="272508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84A23D0-00B5-9FE9-F6A9-B741E094922A}"/>
              </a:ext>
            </a:extLst>
          </p:cNvPr>
          <p:cNvSpPr/>
          <p:nvPr/>
        </p:nvSpPr>
        <p:spPr>
          <a:xfrm>
            <a:off x="3461244" y="3212375"/>
            <a:ext cx="3121670" cy="6019072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9050" tIns="19050" rIns="19050" bIns="19050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234615" y="1444439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3" name="텍스트 개체 틀 10">
            <a:extLst>
              <a:ext uri="{FF2B5EF4-FFF2-40B4-BE49-F238E27FC236}">
                <a16:creationId xmlns:a16="http://schemas.microsoft.com/office/drawing/2014/main" id="{F148D0E5-BA68-6EDC-894D-0A7CE56489AC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34614" y="1032832"/>
            <a:ext cx="2800797" cy="392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 marL="267896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 marL="535792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 marL="803688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 marL="1071584" indent="0">
              <a:buNone/>
              <a:defRPr sz="970" b="0" i="0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50703" y="2310674"/>
            <a:ext cx="6337716" cy="752177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kumimoji="1" lang="ko-KR" altLang="en-US"/>
              <a:t>텍스트 작성해주세요</a:t>
            </a:r>
          </a:p>
        </p:txBody>
      </p:sp>
      <p:sp>
        <p:nvSpPr>
          <p:cNvPr id="87" name="텍스트 개체 틀 31">
            <a:extLst>
              <a:ext uri="{FF2B5EF4-FFF2-40B4-BE49-F238E27FC236}">
                <a16:creationId xmlns:a16="http://schemas.microsoft.com/office/drawing/2014/main" id="{C5A3CC32-4F6F-AC46-626F-72A9331BB879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355716" y="4145701"/>
            <a:ext cx="2952671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90" name="텍스트 개체 틀 31">
            <a:extLst>
              <a:ext uri="{FF2B5EF4-FFF2-40B4-BE49-F238E27FC236}">
                <a16:creationId xmlns:a16="http://schemas.microsoft.com/office/drawing/2014/main" id="{209EC65E-AF26-E235-6D41-25731F3876F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3536959" y="4145701"/>
            <a:ext cx="2952671" cy="3867974"/>
          </a:xfrm>
          <a:prstGeom prst="rect">
            <a:avLst/>
          </a:prstGeom>
        </p:spPr>
        <p:txBody>
          <a:bodyPr/>
          <a:lstStyle>
            <a:lvl1pPr>
              <a:defRPr kumimoji="1" lang="ko-KR" altLang="en-US" sz="675" spc="-25" dirty="0">
                <a:solidFill>
                  <a:schemeClr val="tx1"/>
                </a:solidFill>
              </a:defRPr>
            </a:lvl1pPr>
          </a:lstStyle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marL="68345" lvl="0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</a:pPr>
            <a:r>
              <a:rPr kumimoji="1" lang="ko-KR" altLang="en-US"/>
              <a:t>텍스트 작성해주세요</a:t>
            </a:r>
          </a:p>
        </p:txBody>
      </p:sp>
      <p:cxnSp>
        <p:nvCxnSpPr>
          <p:cNvPr id="5" name="직선 연결선[R] 4">
            <a:extLst>
              <a:ext uri="{FF2B5EF4-FFF2-40B4-BE49-F238E27FC236}">
                <a16:creationId xmlns:a16="http://schemas.microsoft.com/office/drawing/2014/main" id="{4B66D736-2CCD-1A0F-792D-879C0B904AE5}"/>
              </a:ext>
            </a:extLst>
          </p:cNvPr>
          <p:cNvCxnSpPr>
            <a:cxnSpLocks/>
          </p:cNvCxnSpPr>
          <p:nvPr userDrawn="1"/>
        </p:nvCxnSpPr>
        <p:spPr>
          <a:xfrm flipH="1">
            <a:off x="379736" y="3494400"/>
            <a:ext cx="2900813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텍스트 개체 틀 26">
            <a:extLst>
              <a:ext uri="{FF2B5EF4-FFF2-40B4-BE49-F238E27FC236}">
                <a16:creationId xmlns:a16="http://schemas.microsoft.com/office/drawing/2014/main" id="{F2DDFE86-9DD6-55FE-B153-A04E58ECCCB6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355716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cxnSp>
        <p:nvCxnSpPr>
          <p:cNvPr id="10" name="직선 연결선[R] 9">
            <a:extLst>
              <a:ext uri="{FF2B5EF4-FFF2-40B4-BE49-F238E27FC236}">
                <a16:creationId xmlns:a16="http://schemas.microsoft.com/office/drawing/2014/main" id="{9BB7CA6C-B0BF-8401-22B0-F17DE0E49847}"/>
              </a:ext>
            </a:extLst>
          </p:cNvPr>
          <p:cNvCxnSpPr>
            <a:cxnSpLocks/>
          </p:cNvCxnSpPr>
          <p:nvPr userDrawn="1"/>
        </p:nvCxnSpPr>
        <p:spPr>
          <a:xfrm flipH="1">
            <a:off x="3573380" y="3494400"/>
            <a:ext cx="2885625" cy="0"/>
          </a:xfrm>
          <a:prstGeom prst="line">
            <a:avLst/>
          </a:prstGeom>
          <a:noFill/>
          <a:ln w="12700" cap="flat">
            <a:solidFill>
              <a:srgbClr val="6A2AA8"/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4" name="텍스트 개체 틀 26">
            <a:extLst>
              <a:ext uri="{FF2B5EF4-FFF2-40B4-BE49-F238E27FC236}">
                <a16:creationId xmlns:a16="http://schemas.microsoft.com/office/drawing/2014/main" id="{F551F58E-BFD8-679C-5E94-8F545FA08D01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3539273" y="3603668"/>
            <a:ext cx="2952671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3677B9B3-C90D-1754-E2DC-62F80B9FF1BE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285202538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2268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거버닝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3212377"/>
            <a:ext cx="6310406" cy="6019071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4145906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5" name="텍스트 개체 틀 26">
            <a:extLst>
              <a:ext uri="{FF2B5EF4-FFF2-40B4-BE49-F238E27FC236}">
                <a16:creationId xmlns:a16="http://schemas.microsoft.com/office/drawing/2014/main" id="{E95F3AA2-1086-18F6-7D72-B0951C9FDE5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50703" y="2043095"/>
            <a:ext cx="6337716" cy="75217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675" b="0" i="0" spc="-25" baseline="0">
                <a:solidFill>
                  <a:srgbClr val="6A2AA8"/>
                </a:solidFill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3603668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2EECCA9-6669-1E69-3815-BA56F14C49A6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18298286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pos="221" userDrawn="1">
          <p15:clr>
            <a:srgbClr val="FBAE40"/>
          </p15:clr>
        </p15:guide>
        <p15:guide id="11" orient="horz" pos="2268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65" name="텍스트 개체 틀 31">
            <a:extLst>
              <a:ext uri="{FF2B5EF4-FFF2-40B4-BE49-F238E27FC236}">
                <a16:creationId xmlns:a16="http://schemas.microsoft.com/office/drawing/2014/main" id="{63019C2A-4ADD-FF41-6DE5-96843923F3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5716" y="2863481"/>
            <a:ext cx="6146570" cy="3867974"/>
          </a:xfrm>
          <a:prstGeom prst="rect">
            <a:avLst/>
          </a:prstGeom>
        </p:spPr>
        <p:txBody>
          <a:bodyPr/>
          <a:lstStyle>
            <a:lvl1pPr marL="68345" indent="-68345"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defRPr sz="675" b="0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pPr lvl="0"/>
            <a:r>
              <a:rPr kumimoji="1" lang="ko-KR" altLang="en-US"/>
              <a:t>텍스트 작성해주세요</a:t>
            </a:r>
            <a:endParaRPr kumimoji="1" lang="en-US" altLang="ko-KR"/>
          </a:p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7" name="텍스트 개체 틀 26">
            <a:extLst>
              <a:ext uri="{FF2B5EF4-FFF2-40B4-BE49-F238E27FC236}">
                <a16:creationId xmlns:a16="http://schemas.microsoft.com/office/drawing/2014/main" id="{994C35D2-DE05-2361-DB73-055184091B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5716" y="2307626"/>
            <a:ext cx="6146570" cy="5422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844" b="1" i="0" spc="-25" baseline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  <a:lvl2pPr marL="267896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2pPr>
            <a:lvl3pPr marL="535792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3pPr>
            <a:lvl4pPr marL="803688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4pPr>
            <a:lvl5pPr marL="1071584" indent="0">
              <a:buNone/>
              <a:defRPr sz="760" b="1" i="0"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7E4DBB33-AB14-7C6A-B235-075AA691B5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6056825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44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  <p15:guide id="10" orient="horz" pos="181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핑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AE00CE72-F34D-B8E7-D861-CBEDEBF908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" y="0"/>
            <a:ext cx="6858000" cy="9906000"/>
          </a:xfrm>
          <a:prstGeom prst="rect">
            <a:avLst/>
          </a:prstGeom>
        </p:spPr>
      </p:pic>
      <p:sp>
        <p:nvSpPr>
          <p:cNvPr id="12" name="제목 5">
            <a:extLst>
              <a:ext uri="{FF2B5EF4-FFF2-40B4-BE49-F238E27FC236}">
                <a16:creationId xmlns:a16="http://schemas.microsoft.com/office/drawing/2014/main" id="{A8D4F3DB-4590-D362-CD38-F2D54E20A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4615" y="1019592"/>
            <a:ext cx="5915025" cy="824298"/>
          </a:xfrm>
          <a:prstGeom prst="rect">
            <a:avLst/>
          </a:prstGeom>
        </p:spPr>
        <p:txBody>
          <a:bodyPr/>
          <a:lstStyle>
            <a:lvl1pPr algn="l">
              <a:defRPr sz="1800" b="1" i="0" spc="-42" baseline="0">
                <a:solidFill>
                  <a:srgbClr val="FF1D57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862C911-926D-30EC-CD3E-00259B82B23B}"/>
              </a:ext>
            </a:extLst>
          </p:cNvPr>
          <p:cNvSpPr>
            <a:spLocks/>
          </p:cNvSpPr>
          <p:nvPr userDrawn="1"/>
        </p:nvSpPr>
        <p:spPr>
          <a:xfrm>
            <a:off x="272509" y="2027064"/>
            <a:ext cx="6310406" cy="7204385"/>
          </a:xfrm>
          <a:prstGeom prst="rect">
            <a:avLst/>
          </a:prstGeom>
          <a:solidFill>
            <a:schemeClr val="bg1"/>
          </a:solidFill>
          <a:ln w="3175" cap="flat">
            <a:noFill/>
            <a:miter lim="400000"/>
          </a:ln>
          <a:effectLst>
            <a:softEdge rad="0"/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14288" tIns="14288" rIns="14288" bIns="14288" numCol="1" spcCol="38100" rtlCol="0" anchor="ctr">
            <a:noAutofit/>
          </a:bodyPr>
          <a:lstStyle/>
          <a:p>
            <a:pPr marL="0" marR="0" indent="0" algn="ctr" defTabSz="232177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844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1E56F1FE-C83C-01B5-A27E-F7BBEE234C7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2434274119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145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482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31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간지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다채로움, 보라색, 스크린샷, 마젠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08FAFDF1-C831-3131-5421-E6CA29338E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6879495" cy="994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23041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556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블러, 라일락, 마젠타, 보라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C0BED2E0-139D-8A7F-E9A2-211E25E972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8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5828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DBF65271-81F9-AA5B-6F3B-F1E5BE54A8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076" y="1014617"/>
            <a:ext cx="4754324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5223F366-8D20-9D35-7A6B-3AC261B062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5470" y="1591724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834448E3-4DDB-590C-8E51-E55EAC98DAEA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022613137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88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블러, 마젠타, 라일락, 다채로움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2AED57C1-FF22-2CF9-E8EF-DC355E0F1C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45"/>
          <a:stretch/>
        </p:blipFill>
        <p:spPr>
          <a:xfrm rot="10800000">
            <a:off x="1" y="-1158"/>
            <a:ext cx="6858375" cy="9907158"/>
          </a:xfrm>
          <a:prstGeom prst="rect">
            <a:avLst/>
          </a:prstGeom>
        </p:spPr>
      </p:pic>
      <p:sp>
        <p:nvSpPr>
          <p:cNvPr id="4" name="제목 6">
            <a:extLst>
              <a:ext uri="{FF2B5EF4-FFF2-40B4-BE49-F238E27FC236}">
                <a16:creationId xmlns:a16="http://schemas.microsoft.com/office/drawing/2014/main" id="{D8172610-2218-FB5E-02D9-9EDC94015C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6680" y="1053001"/>
            <a:ext cx="6124642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5" name="텍스트 개체 틀 9">
            <a:extLst>
              <a:ext uri="{FF2B5EF4-FFF2-40B4-BE49-F238E27FC236}">
                <a16:creationId xmlns:a16="http://schemas.microsoft.com/office/drawing/2014/main" id="{3914B110-BFB2-DC3B-DD09-6115E28D80A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2008073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6" name="슬라이드 번호">
            <a:extLst>
              <a:ext uri="{FF2B5EF4-FFF2-40B4-BE49-F238E27FC236}">
                <a16:creationId xmlns:a16="http://schemas.microsoft.com/office/drawing/2014/main" id="{71556A64-CC49-2592-0E75-A82B6E39E4C0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134194069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631" userDrawn="1">
          <p15:clr>
            <a:srgbClr val="FBAE40"/>
          </p15:clr>
        </p15:guide>
        <p15:guide id="2" pos="214" userDrawn="1">
          <p15:clr>
            <a:srgbClr val="FBAE40"/>
          </p15:clr>
        </p15:guide>
        <p15:guide id="5" pos="5546" userDrawn="1">
          <p15:clr>
            <a:srgbClr val="FBAE40"/>
          </p15:clr>
        </p15:guide>
        <p15:guide id="6" pos="2160" userDrawn="1">
          <p15:clr>
            <a:srgbClr val="FBAE40"/>
          </p15:clr>
        </p15:guide>
        <p15:guide id="7" orient="horz" pos="1277" userDrawn="1">
          <p15:clr>
            <a:srgbClr val="FBAE40"/>
          </p15:clr>
        </p15:guide>
        <p15:guide id="8" orient="horz" pos="7764" userDrawn="1">
          <p15:clr>
            <a:srgbClr val="FBAE40"/>
          </p15:clr>
        </p15:guide>
        <p15:guide id="9" orient="horz" pos="26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라일락, 마젠타, 보라색, 핑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771B3D14-4268-7962-5927-64B17A4363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75" t="11765" r="369" b="9003"/>
          <a:stretch/>
        </p:blipFill>
        <p:spPr>
          <a:xfrm>
            <a:off x="2987" y="0"/>
            <a:ext cx="3730813" cy="9906000"/>
          </a:xfrm>
          <a:prstGeom prst="rect">
            <a:avLst/>
          </a:prstGeom>
        </p:spPr>
      </p:pic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0316F108-30AF-201B-C98B-BEFF17F7334F}"/>
              </a:ext>
            </a:extLst>
          </p:cNvPr>
          <p:cNvSpPr/>
          <p:nvPr userDrawn="1"/>
        </p:nvSpPr>
        <p:spPr>
          <a:xfrm>
            <a:off x="1625600" y="0"/>
            <a:ext cx="2641600" cy="990600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100000">
                <a:schemeClr val="bg1"/>
              </a:gs>
            </a:gsLst>
            <a:lin ang="0" scaled="1"/>
          </a:gra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marL="0" marR="0" indent="0" algn="ctr" defTabSz="55033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1729781810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221" userDrawn="1">
          <p15:clr>
            <a:srgbClr val="FBAE40"/>
          </p15:clr>
        </p15:guide>
        <p15:guide id="4" orient="horz" pos="631" userDrawn="1">
          <p15:clr>
            <a:srgbClr val="FBAE40"/>
          </p15:clr>
        </p15:guide>
        <p15:guide id="5" orient="horz" pos="501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본문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5C885B79-495E-6C25-2B96-A62B8FAD3E49}"/>
              </a:ext>
            </a:extLst>
          </p:cNvPr>
          <p:cNvGrpSpPr/>
          <p:nvPr userDrawn="1"/>
        </p:nvGrpSpPr>
        <p:grpSpPr>
          <a:xfrm flipH="1">
            <a:off x="2593787" y="0"/>
            <a:ext cx="4264213" cy="9906000"/>
            <a:chOff x="2987" y="0"/>
            <a:chExt cx="4264213" cy="9906000"/>
          </a:xfrm>
        </p:grpSpPr>
        <p:pic>
          <p:nvPicPr>
            <p:cNvPr id="4" name="그림 3" descr="라일락, 마젠타, 보라색, 핑크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id="{771B3D14-4268-7962-5927-64B17A4363E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975" t="11765" r="369" b="9003"/>
            <a:stretch/>
          </p:blipFill>
          <p:spPr>
            <a:xfrm>
              <a:off x="2987" y="0"/>
              <a:ext cx="3730813" cy="9906000"/>
            </a:xfrm>
            <a:prstGeom prst="rect">
              <a:avLst/>
            </a:prstGeom>
          </p:spPr>
        </p:pic>
        <p:sp>
          <p:nvSpPr>
            <p:cNvPr id="2" name="직사각형 1">
              <a:extLst>
                <a:ext uri="{FF2B5EF4-FFF2-40B4-BE49-F238E27FC236}">
                  <a16:creationId xmlns:a16="http://schemas.microsoft.com/office/drawing/2014/main" id="{0316F108-30AF-201B-C98B-BEFF17F7334F}"/>
                </a:ext>
              </a:extLst>
            </p:cNvPr>
            <p:cNvSpPr/>
            <p:nvPr userDrawn="1"/>
          </p:nvSpPr>
          <p:spPr>
            <a:xfrm>
              <a:off x="1625600" y="0"/>
              <a:ext cx="2641600" cy="9906000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46000">
                  <a:schemeClr val="bg1">
                    <a:alpha val="30000"/>
                  </a:schemeClr>
                </a:gs>
                <a:gs pos="100000">
                  <a:schemeClr val="bg1"/>
                </a:gs>
              </a:gsLst>
              <a:lin ang="0" scaled="1"/>
            </a:gra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ko-KR" altLang="en-US" sz="20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</p:grpSp>
      <p:sp>
        <p:nvSpPr>
          <p:cNvPr id="5" name="제목 6">
            <a:extLst>
              <a:ext uri="{FF2B5EF4-FFF2-40B4-BE49-F238E27FC236}">
                <a16:creationId xmlns:a16="http://schemas.microsoft.com/office/drawing/2014/main" id="{A91FE307-0972-C40D-3E23-AD39EAEC1B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681" y="1025768"/>
            <a:ext cx="3067321" cy="82914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1913" b="1" i="0" spc="-25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</a:lstStyle>
          <a:p>
            <a:r>
              <a:rPr kumimoji="1" lang="ko-KR" altLang="en-US"/>
              <a:t>타이틀 작성해주세요</a:t>
            </a:r>
          </a:p>
        </p:txBody>
      </p:sp>
      <p:sp>
        <p:nvSpPr>
          <p:cNvPr id="6" name="텍스트 개체 틀 9">
            <a:extLst>
              <a:ext uri="{FF2B5EF4-FFF2-40B4-BE49-F238E27FC236}">
                <a16:creationId xmlns:a16="http://schemas.microsoft.com/office/drawing/2014/main" id="{2459FB99-9303-DEEF-2178-808438C10D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6680" y="7951675"/>
            <a:ext cx="6124642" cy="11193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844" b="0" i="0" spc="-42" baseline="0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1pPr>
            <a:lvl2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2pPr>
            <a:lvl3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3pPr>
            <a:lvl4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4pPr>
            <a:lvl5pPr>
              <a:defRPr sz="844" b="0" i="0"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defRPr>
            </a:lvl5pPr>
          </a:lstStyle>
          <a:p>
            <a:pPr lvl="0"/>
            <a:r>
              <a:rPr kumimoji="1" lang="ko-KR" altLang="en-US"/>
              <a:t>텍스트 작성해주세요</a:t>
            </a:r>
          </a:p>
        </p:txBody>
      </p:sp>
      <p:sp>
        <p:nvSpPr>
          <p:cNvPr id="3" name="슬라이드 번호">
            <a:extLst>
              <a:ext uri="{FF2B5EF4-FFF2-40B4-BE49-F238E27FC236}">
                <a16:creationId xmlns:a16="http://schemas.microsoft.com/office/drawing/2014/main" id="{014E8D6D-B6FD-036C-D4EA-70098A03712C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6532856" y="397820"/>
            <a:ext cx="211061" cy="138477"/>
          </a:xfrm>
          <a:prstGeom prst="rect">
            <a:avLst/>
          </a:prstGeom>
          <a:ln w="3175">
            <a:miter lim="400000"/>
          </a:ln>
        </p:spPr>
        <p:txBody>
          <a:bodyPr wrap="none" lIns="33866" tIns="33866" rIns="33866" bIns="33866">
            <a:spAutoFit/>
          </a:bodyPr>
          <a:lstStyle>
            <a:lvl1pPr algn="r" defTabSz="685796">
              <a:lnSpc>
                <a:spcPct val="90000"/>
              </a:lnSpc>
              <a:defRPr sz="506" b="0" i="0">
                <a:solidFill>
                  <a:schemeClr val="tx1">
                    <a:lumMod val="50000"/>
                    <a:lumOff val="50000"/>
                  </a:schemeClr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Inter Display Regular"/>
              </a:defRPr>
            </a:lvl1pPr>
          </a:lstStyle>
          <a:p>
            <a:fld id="{86CB4B4D-7CA3-9044-876B-883B54F8677D}" type="slidenum">
              <a:rPr lang="en-US" altLang="ko-Kore-KR" smtClean="0"/>
              <a:pPr/>
              <a:t>‹#›</a:t>
            </a:fld>
            <a:r>
              <a:rPr lang="en-US" altLang="ko-Kore-KR"/>
              <a:t>/p</a:t>
            </a:r>
          </a:p>
        </p:txBody>
      </p:sp>
    </p:spTree>
    <p:extLst>
      <p:ext uri="{BB962C8B-B14F-4D97-AF65-F5344CB8AC3E}">
        <p14:creationId xmlns:p14="http://schemas.microsoft.com/office/powerpoint/2010/main" val="416719146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2160">
          <p15:clr>
            <a:srgbClr val="FBAE40"/>
          </p15:clr>
        </p15:guide>
        <p15:guide id="3" pos="221">
          <p15:clr>
            <a:srgbClr val="FBAE40"/>
          </p15:clr>
        </p15:guide>
        <p15:guide id="4" orient="horz" pos="631">
          <p15:clr>
            <a:srgbClr val="FBAE40"/>
          </p15:clr>
        </p15:guide>
        <p15:guide id="5" orient="horz" pos="5019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다채로움, 마젠타, 보라색, 바이올렛색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C22B711-C9BD-C77A-F812-6EF2ABA9F9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" y="-2778"/>
            <a:ext cx="6858000" cy="9906000"/>
          </a:xfrm>
          <a:prstGeom prst="rect">
            <a:avLst/>
          </a:prstGeom>
        </p:spPr>
      </p:pic>
      <p:sp>
        <p:nvSpPr>
          <p:cNvPr id="3" name="효율적인 지식 산출물 관리 및 특허 트렌드 분석을 가능하게 하는…">
            <a:extLst>
              <a:ext uri="{FF2B5EF4-FFF2-40B4-BE49-F238E27FC236}">
                <a16:creationId xmlns:a16="http://schemas.microsoft.com/office/drawing/2014/main" id="{DA78BC66-5D8D-D161-1878-FE3612BB1C83}"/>
              </a:ext>
            </a:extLst>
          </p:cNvPr>
          <p:cNvSpPr txBox="1"/>
          <p:nvPr userDrawn="1"/>
        </p:nvSpPr>
        <p:spPr>
          <a:xfrm>
            <a:off x="334126" y="3804378"/>
            <a:ext cx="3904874" cy="8077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30375" tIns="14288" rIns="30375" bIns="14288" anchor="t">
            <a:spAutoFit/>
          </a:bodyPr>
          <a:lstStyle/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Impactful AX,</a:t>
            </a:r>
          </a:p>
          <a:p>
            <a:pPr algn="l" defTabSz="231060">
              <a:defRPr sz="4200" b="0">
                <a:latin typeface="Inter Display Bold"/>
                <a:ea typeface="Inter Display Bold"/>
                <a:cs typeface="Inter Display Bold"/>
                <a:sym typeface="Inter Display Bold"/>
              </a:defRPr>
            </a:pPr>
            <a:r>
              <a:rPr lang="en" altLang="ko-KR" sz="2531">
                <a:solidFill>
                  <a:schemeClr val="bg1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for Your Digital Success</a:t>
            </a:r>
          </a:p>
        </p:txBody>
      </p:sp>
      <p:pic>
        <p:nvPicPr>
          <p:cNvPr id="4" name="붙여넣은 동영상.png" descr="붙여넣은 동영상.png">
            <a:extLst>
              <a:ext uri="{FF2B5EF4-FFF2-40B4-BE49-F238E27FC236}">
                <a16:creationId xmlns:a16="http://schemas.microsoft.com/office/drawing/2014/main" id="{7FD0916F-EA2B-2C80-73AB-2086012C8C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458" y="750931"/>
            <a:ext cx="660381" cy="405516"/>
          </a:xfrm>
          <a:prstGeom prst="rect">
            <a:avLst/>
          </a:prstGeom>
          <a:ln w="3175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0DB8F7-35C7-1294-18B8-3A71260A35FA}"/>
              </a:ext>
            </a:extLst>
          </p:cNvPr>
          <p:cNvSpPr txBox="1"/>
          <p:nvPr userDrawn="1"/>
        </p:nvSpPr>
        <p:spPr>
          <a:xfrm>
            <a:off x="147665" y="9237583"/>
            <a:ext cx="4447648" cy="17896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pPr marL="0" marR="0" lvl="0" indent="0" algn="l" defTabSz="5143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563" spc="-28" baseline="0">
                <a:solidFill>
                  <a:schemeClr val="bg1"/>
                </a:solidFill>
              </a:rPr>
              <a:t>서울시 강서구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마곡중앙로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8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로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71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LG </a:t>
            </a:r>
            <a:r>
              <a:rPr kumimoji="1" lang="ko-KR" altLang="en-US" sz="563" spc="-28" baseline="0" err="1">
                <a:solidFill>
                  <a:schemeClr val="bg1"/>
                </a:solidFill>
              </a:rPr>
              <a:t>사이언스파크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E13. E14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|</a:t>
            </a:r>
            <a:r>
              <a:rPr kumimoji="1" lang="ko-KR" altLang="en-US" sz="563" spc="-28" baseline="0">
                <a:solidFill>
                  <a:schemeClr val="bg1"/>
                </a:solidFill>
              </a:rPr>
              <a:t>  </a:t>
            </a:r>
            <a:r>
              <a:rPr kumimoji="1" lang="en-US" altLang="ko-KR" sz="563" spc="-28" baseline="0">
                <a:solidFill>
                  <a:schemeClr val="bg1"/>
                </a:solidFill>
              </a:rPr>
              <a:t>Copyrights ©2024 LG CNS. All Rights Reserved.</a:t>
            </a:r>
            <a:endParaRPr kumimoji="1" lang="ko-KR" altLang="en-US" sz="563" spc="-28" baseline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306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536AFA4A-80FB-F578-A2F5-02EB3FB4EA3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270219489"/>
              </p:ext>
            </p:extLst>
          </p:nvPr>
        </p:nvGraphicFramePr>
        <p:xfrm>
          <a:off x="896" y="2297"/>
          <a:ext cx="893" cy="22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슬라이드" r:id="rId9" imgW="508" imgH="520" progId="TCLayout.ActiveDocument.1">
                  <p:embed/>
                </p:oleObj>
              </mc:Choice>
              <mc:Fallback>
                <p:oleObj name="think-cell 슬라이드" r:id="rId9" imgW="508" imgH="52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36AFA4A-80FB-F578-A2F5-02EB3FB4EA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6" y="2297"/>
                        <a:ext cx="893" cy="22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그룹 1">
            <a:extLst>
              <a:ext uri="{FF2B5EF4-FFF2-40B4-BE49-F238E27FC236}">
                <a16:creationId xmlns:a16="http://schemas.microsoft.com/office/drawing/2014/main" id="{B8A1E056-8AB3-1D8D-D3E5-56B291A33BB1}"/>
              </a:ext>
            </a:extLst>
          </p:cNvPr>
          <p:cNvGrpSpPr/>
          <p:nvPr userDrawn="1"/>
        </p:nvGrpSpPr>
        <p:grpSpPr>
          <a:xfrm>
            <a:off x="1" y="-927557"/>
            <a:ext cx="4205081" cy="643221"/>
            <a:chOff x="792000" y="6311093"/>
            <a:chExt cx="13914098" cy="1790700"/>
          </a:xfrm>
        </p:grpSpPr>
        <p:sp>
          <p:nvSpPr>
            <p:cNvPr id="3" name="타원 4">
              <a:extLst>
                <a:ext uri="{FF2B5EF4-FFF2-40B4-BE49-F238E27FC236}">
                  <a16:creationId xmlns:a16="http://schemas.microsoft.com/office/drawing/2014/main" id="{F5DAAD15-4FD8-70AB-C028-A1D752813C4C}"/>
                </a:ext>
              </a:extLst>
            </p:cNvPr>
            <p:cNvSpPr/>
            <p:nvPr userDrawn="1"/>
          </p:nvSpPr>
          <p:spPr>
            <a:xfrm>
              <a:off x="792000" y="6311093"/>
              <a:ext cx="1790700" cy="1790700"/>
            </a:xfrm>
            <a:prstGeom prst="roundRect">
              <a:avLst/>
            </a:prstGeom>
            <a:solidFill>
              <a:srgbClr val="FF1D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#FF1D57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6693878E-6152-9FE6-35D3-B30FAC0FE04E}"/>
                </a:ext>
              </a:extLst>
            </p:cNvPr>
            <p:cNvSpPr/>
            <p:nvPr userDrawn="1"/>
          </p:nvSpPr>
          <p:spPr>
            <a:xfrm>
              <a:off x="2822472" y="6311093"/>
              <a:ext cx="1790700" cy="1790700"/>
            </a:xfrm>
            <a:prstGeom prst="roundRect">
              <a:avLst/>
            </a:prstGeom>
            <a:solidFill>
              <a:srgbClr val="E834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en-US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#E834E3</a:t>
              </a:r>
              <a:endParaRPr kumimoji="1" lang="ko-Kore-KR" altLang="en-US" sz="675">
                <a:solidFill>
                  <a:schemeClr val="bg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11" name="타원 6">
              <a:extLst>
                <a:ext uri="{FF2B5EF4-FFF2-40B4-BE49-F238E27FC236}">
                  <a16:creationId xmlns:a16="http://schemas.microsoft.com/office/drawing/2014/main" id="{C60F1608-2CDB-BF2B-6B0B-B3020F99896A}"/>
                </a:ext>
              </a:extLst>
            </p:cNvPr>
            <p:cNvSpPr/>
            <p:nvPr userDrawn="1"/>
          </p:nvSpPr>
          <p:spPr>
            <a:xfrm>
              <a:off x="4852944" y="6311093"/>
              <a:ext cx="1790700" cy="1790700"/>
            </a:xfrm>
            <a:prstGeom prst="roundRect">
              <a:avLst/>
            </a:prstGeom>
            <a:solidFill>
              <a:srgbClr val="8788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</a:t>
              </a:r>
              <a:r>
                <a:rPr kumimoji="1" lang="en-US" altLang="ko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8788FF</a:t>
              </a:r>
              <a:endParaRPr kumimoji="1" lang="ko-Kore-KR" altLang="en-US" sz="675">
                <a:solidFill>
                  <a:schemeClr val="tx1"/>
                </a:solidFill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</a:endParaRPr>
            </a:p>
          </p:txBody>
        </p:sp>
        <p:sp>
          <p:nvSpPr>
            <p:cNvPr id="40" name="타원 19">
              <a:extLst>
                <a:ext uri="{FF2B5EF4-FFF2-40B4-BE49-F238E27FC236}">
                  <a16:creationId xmlns:a16="http://schemas.microsoft.com/office/drawing/2014/main" id="{89734C7B-692A-B888-3FE4-DE5B781057AC}"/>
                </a:ext>
              </a:extLst>
            </p:cNvPr>
            <p:cNvSpPr/>
            <p:nvPr userDrawn="1"/>
          </p:nvSpPr>
          <p:spPr>
            <a:xfrm>
              <a:off x="6883416" y="6311093"/>
              <a:ext cx="1790700" cy="1790700"/>
            </a:xfrm>
            <a:prstGeom prst="roundRect">
              <a:avLst/>
            </a:prstGeom>
            <a:solidFill>
              <a:srgbClr val="6A2A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#6A2AA8</a:t>
              </a:r>
            </a:p>
          </p:txBody>
        </p:sp>
        <p:sp>
          <p:nvSpPr>
            <p:cNvPr id="41" name="타원 19">
              <a:extLst>
                <a:ext uri="{FF2B5EF4-FFF2-40B4-BE49-F238E27FC236}">
                  <a16:creationId xmlns:a16="http://schemas.microsoft.com/office/drawing/2014/main" id="{DA0D866D-42C9-67B3-C863-E621D61F8B57}"/>
                </a:ext>
              </a:extLst>
            </p:cNvPr>
            <p:cNvSpPr/>
            <p:nvPr userDrawn="1"/>
          </p:nvSpPr>
          <p:spPr>
            <a:xfrm>
              <a:off x="10884928" y="6311093"/>
              <a:ext cx="1790700" cy="1790700"/>
            </a:xfrm>
            <a:prstGeom prst="roundRect">
              <a:avLst/>
            </a:prstGeom>
            <a:solidFill>
              <a:schemeClr val="tx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#F2F2F2</a:t>
              </a:r>
            </a:p>
          </p:txBody>
        </p:sp>
        <p:sp>
          <p:nvSpPr>
            <p:cNvPr id="42" name="타원 19">
              <a:extLst>
                <a:ext uri="{FF2B5EF4-FFF2-40B4-BE49-F238E27FC236}">
                  <a16:creationId xmlns:a16="http://schemas.microsoft.com/office/drawing/2014/main" id="{66B48022-1112-B92E-499B-D99764192310}"/>
                </a:ext>
              </a:extLst>
            </p:cNvPr>
            <p:cNvSpPr/>
            <p:nvPr userDrawn="1"/>
          </p:nvSpPr>
          <p:spPr>
            <a:xfrm>
              <a:off x="12915398" y="6311093"/>
              <a:ext cx="1790700" cy="1790700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tx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#1A1A1A</a:t>
              </a:r>
            </a:p>
          </p:txBody>
        </p:sp>
        <p:sp>
          <p:nvSpPr>
            <p:cNvPr id="43" name="타원 19">
              <a:extLst>
                <a:ext uri="{FF2B5EF4-FFF2-40B4-BE49-F238E27FC236}">
                  <a16:creationId xmlns:a16="http://schemas.microsoft.com/office/drawing/2014/main" id="{863D96A3-0208-1505-3782-809E460A5D6D}"/>
                </a:ext>
              </a:extLst>
            </p:cNvPr>
            <p:cNvSpPr/>
            <p:nvPr userDrawn="1"/>
          </p:nvSpPr>
          <p:spPr>
            <a:xfrm>
              <a:off x="8884936" y="6311093"/>
              <a:ext cx="1790700" cy="1790700"/>
            </a:xfrm>
            <a:prstGeom prst="roundRect">
              <a:avLst/>
            </a:prstGeom>
            <a:solidFill>
              <a:srgbClr val="DADAD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kumimoji="1" lang="en-US" altLang="ko-Kore-KR" sz="675">
                  <a:solidFill>
                    <a:schemeClr val="bg1"/>
                  </a:solidFill>
                  <a:latin typeface="Pretendard" panose="02000503000000020004" pitchFamily="2" charset="-127"/>
                  <a:ea typeface="Pretendard" panose="02000503000000020004" pitchFamily="2" charset="-127"/>
                  <a:cs typeface="Pretendard" panose="02000503000000020004" pitchFamily="2" charset="-127"/>
                </a:rPr>
                <a:t>#D8D8D8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13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780" r:id="rId2"/>
    <p:sldLayoutId id="2147483781" r:id="rId3"/>
    <p:sldLayoutId id="2147483782" r:id="rId4"/>
    <p:sldLayoutId id="2147483784" r:id="rId5"/>
    <p:sldLayoutId id="2147483787" r:id="rId6"/>
  </p:sldLayoutIdLst>
  <p:hf hdr="0" ftr="0" dt="0"/>
  <p:txStyles>
    <p:titleStyle>
      <a:lvl1pPr algn="l" defTabSz="514348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</p:titleStyle>
    <p:bodyStyle>
      <a:lvl1pPr marL="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619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1pPr>
      <a:lvl2pPr marL="101798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91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2pPr>
      <a:lvl3pPr marL="203596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63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3pPr>
      <a:lvl4pPr marL="301822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4pPr>
      <a:lvl5pPr marL="403620" indent="0" algn="l" defTabSz="514348" rtl="0" eaLnBrk="1" latinLnBrk="0" hangingPunct="1">
        <a:lnSpc>
          <a:spcPct val="140000"/>
        </a:lnSpc>
        <a:spcBef>
          <a:spcPts val="113"/>
        </a:spcBef>
        <a:spcAft>
          <a:spcPts val="338"/>
        </a:spcAft>
        <a:buFont typeface="Arial" panose="020B0604020202020204" pitchFamily="34" charset="0"/>
        <a:buNone/>
        <a:tabLst/>
        <a:defRPr sz="506" kern="1200">
          <a:solidFill>
            <a:schemeClr val="tx1">
              <a:lumMod val="90000"/>
              <a:lumOff val="10000"/>
            </a:schemeClr>
          </a:solidFill>
          <a:latin typeface="+mn-ea"/>
          <a:ea typeface="+mn-ea"/>
          <a:cs typeface="Pretendard" panose="02000503000000020004" pitchFamily="2" charset="-127"/>
        </a:defRPr>
      </a:lvl5pPr>
      <a:lvl6pPr marL="1414455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29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04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77" indent="-128587" algn="l" defTabSz="51434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4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48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1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95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69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43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16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90" algn="l" defTabSz="51434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70" userDrawn="1">
          <p15:clr>
            <a:srgbClr val="F26B43"/>
          </p15:clr>
        </p15:guide>
        <p15:guide id="2" pos="119" userDrawn="1">
          <p15:clr>
            <a:srgbClr val="F26B43"/>
          </p15:clr>
        </p15:guide>
        <p15:guide id="3" pos="4201" userDrawn="1">
          <p15:clr>
            <a:srgbClr val="F26B43"/>
          </p15:clr>
        </p15:guide>
        <p15:guide id="4" pos="2160" userDrawn="1">
          <p15:clr>
            <a:srgbClr val="F26B43"/>
          </p15:clr>
        </p15:guide>
        <p15:guide id="5" orient="horz" pos="5905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8939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62" r:id="rId2"/>
    <p:sldLayoutId id="2147483853" r:id="rId3"/>
    <p:sldLayoutId id="2147483854" r:id="rId4"/>
    <p:sldLayoutId id="2147483855" r:id="rId5"/>
    <p:sldLayoutId id="2147483856" r:id="rId6"/>
    <p:sldLayoutId id="2147483827" r:id="rId7"/>
    <p:sldLayoutId id="2147483828" r:id="rId8"/>
    <p:sldLayoutId id="2147483829" r:id="rId9"/>
    <p:sldLayoutId id="2147483865" r:id="rId10"/>
    <p:sldLayoutId id="2147483830" r:id="rId11"/>
    <p:sldLayoutId id="2147483881" r:id="rId12"/>
    <p:sldLayoutId id="2147483890" r:id="rId13"/>
    <p:sldLayoutId id="2147483882" r:id="rId14"/>
    <p:sldLayoutId id="2147483889" r:id="rId15"/>
    <p:sldLayoutId id="2147483884" r:id="rId16"/>
    <p:sldLayoutId id="2147483883" r:id="rId17"/>
    <p:sldLayoutId id="2147483885" r:id="rId18"/>
    <p:sldLayoutId id="2147483888" r:id="rId19"/>
    <p:sldLayoutId id="2147483886" r:id="rId20"/>
    <p:sldLayoutId id="2147483831" r:id="rId21"/>
    <p:sldLayoutId id="2147483832" r:id="rId22"/>
    <p:sldLayoutId id="2147483833" r:id="rId23"/>
    <p:sldLayoutId id="2147483834" r:id="rId24"/>
    <p:sldLayoutId id="2147483835" r:id="rId25"/>
    <p:sldLayoutId id="2147483836" r:id="rId26"/>
    <p:sldLayoutId id="2147483837" r:id="rId27"/>
    <p:sldLayoutId id="2147483838" r:id="rId28"/>
    <p:sldLayoutId id="2147483839" r:id="rId29"/>
    <p:sldLayoutId id="2147483864" r:id="rId30"/>
    <p:sldLayoutId id="2147483840" r:id="rId31"/>
    <p:sldLayoutId id="2147483857" r:id="rId32"/>
    <p:sldLayoutId id="2147483860" r:id="rId33"/>
    <p:sldLayoutId id="2147483861" r:id="rId34"/>
    <p:sldLayoutId id="2147483863" r:id="rId35"/>
    <p:sldLayoutId id="2147483841" r:id="rId36"/>
    <p:sldLayoutId id="2147483842" r:id="rId37"/>
    <p:sldLayoutId id="2147483843" r:id="rId38"/>
    <p:sldLayoutId id="2147483887" r:id="rId39"/>
    <p:sldLayoutId id="2147483859" r:id="rId40"/>
  </p:sldLayoutIdLst>
  <p:transition spd="med"/>
  <p:hf hdr="0" ftr="0" dt="0"/>
  <p:txStyles>
    <p:titleStyle>
      <a:lvl1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Pretendard Medium" panose="02000503000000020004" pitchFamily="2" charset="-127"/>
          <a:ea typeface="Pretendard Medium" panose="02000503000000020004" pitchFamily="2" charset="-127"/>
          <a:cs typeface="Pretendard Medium" panose="02000503000000020004" pitchFamily="2" charset="-127"/>
          <a:sym typeface="맑은 고딕"/>
        </a:defRPr>
      </a:lvl1pPr>
      <a:lvl2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2pPr>
      <a:lvl3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3pPr>
      <a:lvl4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4pPr>
      <a:lvl5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5pPr>
      <a:lvl6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6pPr>
      <a:lvl7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7pPr>
      <a:lvl8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8pPr>
      <a:lvl9pPr marL="0" marR="0" indent="0" algn="ctr" defTabSz="2321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122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맑은 고딕"/>
        </a:defRPr>
      </a:lvl9pPr>
    </p:titleStyle>
    <p:bodyStyle>
      <a:lvl1pPr marL="17859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1pPr>
      <a:lvl2pPr marL="446493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2pPr>
      <a:lvl3pPr marL="714389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3pPr>
      <a:lvl4pPr marL="98228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4pPr>
      <a:lvl5pPr marL="1250181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Pretendard" panose="02000503000000020004" pitchFamily="2" charset="-127"/>
          <a:ea typeface="Pretendard" panose="02000503000000020004" pitchFamily="2" charset="-127"/>
          <a:cs typeface="Pretendard" panose="02000503000000020004" pitchFamily="2" charset="-127"/>
          <a:sym typeface="맑은 고딕"/>
        </a:defRPr>
      </a:lvl5pPr>
      <a:lvl6pPr marL="1518077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6pPr>
      <a:lvl7pPr marL="1785974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7pPr>
      <a:lvl8pPr marL="2053870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8pPr>
      <a:lvl9pPr marL="2321765" marR="0" indent="-178597" algn="l" defTabSz="232177" rtl="0" latinLnBrk="0">
        <a:lnSpc>
          <a:spcPct val="100000"/>
        </a:lnSpc>
        <a:spcBef>
          <a:spcPts val="1645"/>
        </a:spcBef>
        <a:spcAft>
          <a:spcPts val="0"/>
        </a:spcAft>
        <a:buClr>
          <a:srgbClr val="FFFFFF"/>
        </a:buClr>
        <a:buSzPct val="125000"/>
        <a:buFontTx/>
        <a:buChar char="•"/>
        <a:tabLst/>
        <a:defRPr sz="1350" b="0" i="0" u="none" strike="noStrike" cap="none" spc="0" baseline="0">
          <a:solidFill>
            <a:srgbClr val="FFFFFF"/>
          </a:solidFill>
          <a:uFillTx/>
          <a:latin typeface="맑은 고딕"/>
          <a:ea typeface="맑은 고딕"/>
          <a:cs typeface="맑은 고딕"/>
          <a:sym typeface="맑은 고딕"/>
        </a:defRPr>
      </a:lvl9pPr>
    </p:bodyStyle>
    <p:otherStyle>
      <a:lvl1pPr marL="0" marR="0" indent="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1pPr>
      <a:lvl2pPr marL="0" marR="0" indent="19288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2pPr>
      <a:lvl3pPr marL="0" marR="0" indent="38577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3pPr>
      <a:lvl4pPr marL="0" marR="0" indent="57865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4pPr>
      <a:lvl5pPr marL="0" marR="0" indent="771540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5pPr>
      <a:lvl6pPr marL="0" marR="0" indent="964425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6pPr>
      <a:lvl7pPr marL="0" marR="0" indent="115731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7pPr>
      <a:lvl8pPr marL="0" marR="0" indent="1350196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8pPr>
      <a:lvl9pPr marL="0" marR="0" indent="1543081" algn="l" defTabSz="685796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6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Inter Display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Relationship Id="rId9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051F1-231C-4CB1-DB1E-A618E9B65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FE232A5E-C18D-A9F6-6D5F-34E538145BBF}"/>
              </a:ext>
            </a:extLst>
          </p:cNvPr>
          <p:cNvSpPr txBox="1">
            <a:spLocks/>
          </p:cNvSpPr>
          <p:nvPr/>
        </p:nvSpPr>
        <p:spPr>
          <a:xfrm>
            <a:off x="234615" y="285731"/>
            <a:ext cx="6515435" cy="824298"/>
          </a:xfrm>
          <a:prstGeom prst="rect">
            <a:avLst/>
          </a:prstGeom>
        </p:spPr>
        <p:txBody>
          <a:bodyPr/>
          <a:lstStyle>
            <a:lvl1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Pretendard Medium" panose="02000503000000020004" pitchFamily="2" charset="-127"/>
                <a:ea typeface="Pretendard Medium" panose="02000503000000020004" pitchFamily="2" charset="-127"/>
                <a:cs typeface="Pretendard Medium" panose="02000503000000020004" pitchFamily="2" charset="-127"/>
                <a:sym typeface="맑은 고딕"/>
              </a:defRPr>
            </a:lvl1pPr>
            <a:lvl2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2pPr>
            <a:lvl3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3pPr>
            <a:lvl4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4pPr>
            <a:lvl5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5pPr>
            <a:lvl6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6pPr>
            <a:lvl7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7pPr>
            <a:lvl8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8pPr>
            <a:lvl9pPr marL="0" marR="0" indent="0" algn="ctr" defTabSz="232177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22" b="0" i="0" u="none" strike="noStrike" cap="none" spc="0" baseline="0">
                <a:solidFill>
                  <a:srgbClr val="FFFFFF"/>
                </a:solidFill>
                <a:uFillTx/>
                <a:latin typeface="+mn-lt"/>
                <a:ea typeface="+mn-ea"/>
                <a:cs typeface="+mn-cs"/>
                <a:sym typeface="맑은 고딕"/>
              </a:defRPr>
            </a:lvl9pPr>
          </a:lstStyle>
          <a:p>
            <a:pPr algn="l"/>
            <a:r>
              <a:rPr lang="ko-KR" altLang="en-US" sz="2800" kern="0" err="1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로더</a:t>
            </a:r>
            <a:r>
              <a:rPr lang="ko-KR" altLang="en-US" sz="2800" kern="0">
                <a:solidFill>
                  <a:srgbClr val="FF1D57"/>
                </a:solidFill>
                <a:latin typeface="Pretendard ExtraBold" panose="020B0600000101010101" charset="-127"/>
                <a:ea typeface="Pretendard ExtraBold" panose="020B0600000101010101" charset="-127"/>
                <a:cs typeface="Pretendard ExtraBold" panose="020B0600000101010101" charset="-127"/>
              </a:rPr>
              <a:t> 설비 구축</a:t>
            </a:r>
          </a:p>
        </p:txBody>
      </p:sp>
      <p:sp>
        <p:nvSpPr>
          <p:cNvPr id="2" name="텍스트 개체 틀 3">
            <a:extLst>
              <a:ext uri="{FF2B5EF4-FFF2-40B4-BE49-F238E27FC236}">
                <a16:creationId xmlns:a16="http://schemas.microsoft.com/office/drawing/2014/main" id="{D9EAE82D-CB53-44C3-8D70-27A812DD0389}"/>
              </a:ext>
            </a:extLst>
          </p:cNvPr>
          <p:cNvSpPr txBox="1">
            <a:spLocks/>
          </p:cNvSpPr>
          <p:nvPr/>
        </p:nvSpPr>
        <p:spPr>
          <a:xfrm>
            <a:off x="250703" y="750873"/>
            <a:ext cx="6337716" cy="42260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FontTx/>
              <a:buNone/>
            </a:pPr>
            <a:r>
              <a:rPr lang="ko-KR" altLang="en-US" sz="1600" kern="0" dirty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자재</a:t>
            </a:r>
            <a:r>
              <a:rPr lang="en-US" altLang="ko-KR" sz="1600" kern="0" dirty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/</a:t>
            </a:r>
            <a:r>
              <a:rPr lang="ko-KR" altLang="en-US" sz="1600" kern="0" dirty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반제품 투입</a:t>
            </a:r>
            <a:r>
              <a:rPr lang="en-US" altLang="ko-KR" sz="1600" kern="0" dirty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/</a:t>
            </a:r>
            <a:r>
              <a:rPr lang="ko-KR" altLang="en-US" sz="1600" kern="0" dirty="0">
                <a:solidFill>
                  <a:srgbClr val="6A2AA8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배출 작업에 자동화 설비 구축</a:t>
            </a:r>
          </a:p>
        </p:txBody>
      </p:sp>
      <p:sp>
        <p:nvSpPr>
          <p:cNvPr id="3" name="텍스트 개체 틀 6">
            <a:extLst>
              <a:ext uri="{FF2B5EF4-FFF2-40B4-BE49-F238E27FC236}">
                <a16:creationId xmlns:a16="http://schemas.microsoft.com/office/drawing/2014/main" id="{4A834E21-796F-8CED-D7BF-FCAE8CE6DF30}"/>
              </a:ext>
            </a:extLst>
          </p:cNvPr>
          <p:cNvSpPr txBox="1">
            <a:spLocks/>
          </p:cNvSpPr>
          <p:nvPr/>
        </p:nvSpPr>
        <p:spPr>
          <a:xfrm>
            <a:off x="355716" y="1246837"/>
            <a:ext cx="2952671" cy="302564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 dirty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왜 필요한가요</a:t>
            </a:r>
            <a:r>
              <a:rPr lang="en-US" altLang="ko-KR" sz="1400" b="1" kern="0" spc="-25" dirty="0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 dirty="0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id="{573C8504-015D-829E-A820-2F7D0AE4BD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612277"/>
              </p:ext>
            </p:extLst>
          </p:nvPr>
        </p:nvGraphicFramePr>
        <p:xfrm>
          <a:off x="278054" y="1804230"/>
          <a:ext cx="3014784" cy="1179008"/>
        </p:xfrm>
        <a:graphic>
          <a:graphicData uri="http://schemas.openxmlformats.org/drawingml/2006/table">
            <a:tbl>
              <a:tblPr/>
              <a:tblGrid>
                <a:gridCol w="167488">
                  <a:extLst>
                    <a:ext uri="{9D8B030D-6E8A-4147-A177-3AD203B41FA5}">
                      <a16:colId xmlns:a16="http://schemas.microsoft.com/office/drawing/2014/main" val="2414493750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2608229354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3204694641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3085371123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3664070509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3825334719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2132226923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255049368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4167673269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2436362158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1807596460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45064693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1593950022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694859246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1062085726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2385549164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2424424755"/>
                    </a:ext>
                  </a:extLst>
                </a:gridCol>
                <a:gridCol w="167488">
                  <a:extLst>
                    <a:ext uri="{9D8B030D-6E8A-4147-A177-3AD203B41FA5}">
                      <a16:colId xmlns:a16="http://schemas.microsoft.com/office/drawing/2014/main" val="1159566329"/>
                    </a:ext>
                  </a:extLst>
                </a:gridCol>
              </a:tblGrid>
              <a:tr h="147376"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2237858"/>
                  </a:ext>
                </a:extLst>
              </a:tr>
              <a:tr h="147376"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1942508"/>
                  </a:ext>
                </a:extLst>
              </a:tr>
              <a:tr h="147376"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6519792"/>
                  </a:ext>
                </a:extLst>
              </a:tr>
              <a:tr h="147376"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6002248"/>
                  </a:ext>
                </a:extLst>
              </a:tr>
              <a:tr h="147376"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714504"/>
                  </a:ext>
                </a:extLst>
              </a:tr>
              <a:tr h="147376"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771725"/>
                  </a:ext>
                </a:extLst>
              </a:tr>
              <a:tr h="147376"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0839643"/>
                  </a:ext>
                </a:extLst>
              </a:tr>
              <a:tr h="147376"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marR="0" indent="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1pPr>
                      <a:lvl2pPr marL="0" marR="0" indent="19288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2pPr>
                      <a:lvl3pPr marL="0" marR="0" indent="38577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3pPr>
                      <a:lvl4pPr marL="0" marR="0" indent="57865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4pPr>
                      <a:lvl5pPr marL="0" marR="0" indent="771540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5pPr>
                      <a:lvl6pPr marL="0" marR="0" indent="964425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6pPr>
                      <a:lvl7pPr marL="0" marR="0" indent="115731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7pPr>
                      <a:lvl8pPr marL="0" marR="0" indent="1350196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8pPr>
                      <a:lvl9pPr marL="0" marR="0" indent="1543081" algn="l" defTabSz="685796" latinLnBrk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506" b="0" i="0" u="none" strike="noStrike" cap="none" spc="0" baseline="0">
                          <a:solidFill>
                            <a:schemeClr val="dk1"/>
                          </a:solidFill>
                          <a:uFillTx/>
                          <a:latin typeface="Calibri" panose="020F0502020204030204"/>
                          <a:sym typeface="Inter Display Regular"/>
                        </a:defRPr>
                      </a:lvl9pPr>
                    </a:lstStyle>
                    <a:p>
                      <a:pPr algn="l" fontAlgn="ctr"/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534" marR="7534" marT="7534" marB="0" anchor="ctr">
                    <a:lnL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465955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A86ED3E6-20E1-1410-6F8B-116CF17EE065}"/>
              </a:ext>
            </a:extLst>
          </p:cNvPr>
          <p:cNvSpPr txBox="1"/>
          <p:nvPr/>
        </p:nvSpPr>
        <p:spPr>
          <a:xfrm>
            <a:off x="1064891" y="1515895"/>
            <a:ext cx="15686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ko-KR" altLang="en-US" sz="1200" b="1" u="sng" dirty="0">
                <a:solidFill>
                  <a:prstClr val="black"/>
                </a:solidFill>
                <a:latin typeface="+mn-ea"/>
              </a:rPr>
              <a:t>공정 설비 구조</a:t>
            </a:r>
            <a:endParaRPr lang="en-US" altLang="ko-KR" sz="1200" b="1" u="sng" dirty="0">
              <a:solidFill>
                <a:prstClr val="black"/>
              </a:solidFill>
              <a:latin typeface="+mn-ea"/>
            </a:endParaRP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8F24CBE0-1D21-FB77-23F5-D31F60A76177}"/>
              </a:ext>
            </a:extLst>
          </p:cNvPr>
          <p:cNvGrpSpPr/>
          <p:nvPr/>
        </p:nvGrpSpPr>
        <p:grpSpPr>
          <a:xfrm>
            <a:off x="437384" y="1944856"/>
            <a:ext cx="2851915" cy="894868"/>
            <a:chOff x="424684" y="2222981"/>
            <a:chExt cx="3558728" cy="1116358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995D28B5-1273-1732-88C6-216503E28225}"/>
                </a:ext>
              </a:extLst>
            </p:cNvPr>
            <p:cNvSpPr/>
            <p:nvPr/>
          </p:nvSpPr>
          <p:spPr>
            <a:xfrm>
              <a:off x="424684" y="2222981"/>
              <a:ext cx="828361" cy="73447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핵심 설비</a:t>
              </a: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52DF3241-6875-C869-40D3-0E6222764777}"/>
                </a:ext>
              </a:extLst>
            </p:cNvPr>
            <p:cNvSpPr/>
            <p:nvPr/>
          </p:nvSpPr>
          <p:spPr>
            <a:xfrm>
              <a:off x="1888809" y="2222981"/>
              <a:ext cx="828361" cy="73447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핵심 설비</a:t>
              </a:r>
            </a:p>
          </p:txBody>
        </p:sp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0B81567C-177C-2226-F89D-887D85F16641}"/>
                </a:ext>
              </a:extLst>
            </p:cNvPr>
            <p:cNvSpPr/>
            <p:nvPr/>
          </p:nvSpPr>
          <p:spPr>
            <a:xfrm>
              <a:off x="3333882" y="2222981"/>
              <a:ext cx="649530" cy="734478"/>
            </a:xfrm>
            <a:prstGeom prst="rect">
              <a:avLst/>
            </a:prstGeom>
            <a:solidFill>
              <a:sysClr val="window" lastClr="FFFFFF">
                <a:lumMod val="85000"/>
              </a:sysClr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핵심 설비</a:t>
              </a: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186B2AC8-5C78-3AE2-45F2-78BC22924BA4}"/>
                </a:ext>
              </a:extLst>
            </p:cNvPr>
            <p:cNvSpPr/>
            <p:nvPr/>
          </p:nvSpPr>
          <p:spPr>
            <a:xfrm>
              <a:off x="424684" y="2947779"/>
              <a:ext cx="828361" cy="383336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2700" cap="flat" cmpd="sng" algn="ctr">
              <a:solidFill>
                <a:srgbClr val="C00000"/>
              </a:solidFill>
              <a:prstDash val="sysDash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보조 설비</a:t>
              </a: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9262D01-9319-E9C1-96B5-D54B3DA4CEDE}"/>
                </a:ext>
              </a:extLst>
            </p:cNvPr>
            <p:cNvSpPr/>
            <p:nvPr/>
          </p:nvSpPr>
          <p:spPr>
            <a:xfrm>
              <a:off x="1888672" y="2956003"/>
              <a:ext cx="828361" cy="383336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2700" cap="flat" cmpd="sng" algn="ctr">
              <a:solidFill>
                <a:srgbClr val="C00000"/>
              </a:solidFill>
              <a:prstDash val="sysDash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보조 설비</a:t>
              </a: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C28E8003-A044-A169-8D80-2E4DBFD6E3A6}"/>
                </a:ext>
              </a:extLst>
            </p:cNvPr>
            <p:cNvSpPr/>
            <p:nvPr/>
          </p:nvSpPr>
          <p:spPr>
            <a:xfrm>
              <a:off x="2721854" y="2226847"/>
              <a:ext cx="417628" cy="734312"/>
            </a:xfrm>
            <a:prstGeom prst="rect">
              <a:avLst/>
            </a:prstGeom>
            <a:solidFill>
              <a:srgbClr val="ED7D31">
                <a:lumMod val="60000"/>
                <a:lumOff val="40000"/>
              </a:srgbClr>
            </a:solidFill>
            <a:ln w="12700" cap="flat" cmpd="sng" algn="ctr">
              <a:solidFill>
                <a:srgbClr val="C00000"/>
              </a:solidFill>
              <a:prstDash val="sysDash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보조 설비</a:t>
              </a:r>
            </a:p>
          </p:txBody>
        </p:sp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D0D57447-513A-BEE9-A0F8-AFBC2788E03A}"/>
                </a:ext>
              </a:extLst>
            </p:cNvPr>
            <p:cNvSpPr/>
            <p:nvPr/>
          </p:nvSpPr>
          <p:spPr>
            <a:xfrm>
              <a:off x="1264079" y="2947779"/>
              <a:ext cx="620195" cy="383336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물류 설비</a:t>
              </a: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AB70F501-4B24-1894-651C-03850521C5AB}"/>
                </a:ext>
              </a:extLst>
            </p:cNvPr>
            <p:cNvSpPr/>
            <p:nvPr/>
          </p:nvSpPr>
          <p:spPr>
            <a:xfrm>
              <a:off x="3147848" y="2228309"/>
              <a:ext cx="198599" cy="732850"/>
            </a:xfrm>
            <a:prstGeom prst="rect">
              <a:avLst/>
            </a:prstGeom>
            <a:solidFill>
              <a:sysClr val="window" lastClr="FFFFFF">
                <a:lumMod val="65000"/>
              </a:sysClr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물류 설비</a:t>
              </a: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863ECF2A-978E-FC66-CCE3-BAA6A1EA14DE}"/>
                </a:ext>
              </a:extLst>
            </p:cNvPr>
            <p:cNvSpPr/>
            <p:nvPr/>
          </p:nvSpPr>
          <p:spPr>
            <a:xfrm>
              <a:off x="3144211" y="2962098"/>
              <a:ext cx="828361" cy="369017"/>
            </a:xfrm>
            <a:prstGeom prst="rect">
              <a:avLst/>
            </a:prstGeom>
            <a:solidFill>
              <a:srgbClr val="ED7D31">
                <a:lumMod val="40000"/>
                <a:lumOff val="60000"/>
              </a:srgbClr>
            </a:solidFill>
            <a:ln w="12700" cap="flat" cmpd="sng" algn="ctr">
              <a:solidFill>
                <a:srgbClr val="C00000"/>
              </a:solidFill>
              <a:prstDash val="sysDash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수작업</a:t>
              </a:r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79DAF62D-E016-7414-4BA4-D4C2279E65A2}"/>
                </a:ext>
              </a:extLst>
            </p:cNvPr>
            <p:cNvSpPr/>
            <p:nvPr/>
          </p:nvSpPr>
          <p:spPr>
            <a:xfrm>
              <a:off x="1257054" y="2225827"/>
              <a:ext cx="437355" cy="558739"/>
            </a:xfrm>
            <a:prstGeom prst="rect">
              <a:avLst/>
            </a:prstGeom>
            <a:solidFill>
              <a:srgbClr val="ED7D31">
                <a:lumMod val="40000"/>
                <a:lumOff val="60000"/>
              </a:srgbClr>
            </a:solidFill>
            <a:ln w="12700" cap="flat" cmpd="sng" algn="ctr">
              <a:solidFill>
                <a:srgbClr val="C00000"/>
              </a:solidFill>
              <a:prstDash val="sysDash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  <a:cs typeface="+mn-cs"/>
                </a:rPr>
                <a:t>수작업</a:t>
              </a:r>
            </a:p>
          </p:txBody>
        </p:sp>
        <p:sp>
          <p:nvSpPr>
            <p:cNvPr id="32" name="자유형: 도형 31">
              <a:extLst>
                <a:ext uri="{FF2B5EF4-FFF2-40B4-BE49-F238E27FC236}">
                  <a16:creationId xmlns:a16="http://schemas.microsoft.com/office/drawing/2014/main" id="{976E4B6C-54B0-FC00-C047-B18C07D5CC2F}"/>
                </a:ext>
              </a:extLst>
            </p:cNvPr>
            <p:cNvSpPr/>
            <p:nvPr/>
          </p:nvSpPr>
          <p:spPr>
            <a:xfrm>
              <a:off x="802747" y="2511982"/>
              <a:ext cx="2870200" cy="698500"/>
            </a:xfrm>
            <a:custGeom>
              <a:avLst/>
              <a:gdLst>
                <a:gd name="connsiteX0" fmla="*/ 609600 w 2870200"/>
                <a:gd name="connsiteY0" fmla="*/ 0 h 698500"/>
                <a:gd name="connsiteX1" fmla="*/ 0 w 2870200"/>
                <a:gd name="connsiteY1" fmla="*/ 0 h 698500"/>
                <a:gd name="connsiteX2" fmla="*/ 0 w 2870200"/>
                <a:gd name="connsiteY2" fmla="*/ 698500 h 698500"/>
                <a:gd name="connsiteX3" fmla="*/ 1485900 w 2870200"/>
                <a:gd name="connsiteY3" fmla="*/ 698500 h 698500"/>
                <a:gd name="connsiteX4" fmla="*/ 1485900 w 2870200"/>
                <a:gd name="connsiteY4" fmla="*/ 50800 h 698500"/>
                <a:gd name="connsiteX5" fmla="*/ 2870200 w 2870200"/>
                <a:gd name="connsiteY5" fmla="*/ 50800 h 698500"/>
                <a:gd name="connsiteX6" fmla="*/ 2870200 w 2870200"/>
                <a:gd name="connsiteY6" fmla="*/ 698500 h 698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70200" h="698500">
                  <a:moveTo>
                    <a:pt x="609600" y="0"/>
                  </a:moveTo>
                  <a:lnTo>
                    <a:pt x="0" y="0"/>
                  </a:lnTo>
                  <a:lnTo>
                    <a:pt x="0" y="698500"/>
                  </a:lnTo>
                  <a:lnTo>
                    <a:pt x="1485900" y="698500"/>
                  </a:lnTo>
                  <a:lnTo>
                    <a:pt x="1485900" y="50800"/>
                  </a:lnTo>
                  <a:lnTo>
                    <a:pt x="2870200" y="50800"/>
                  </a:lnTo>
                  <a:lnTo>
                    <a:pt x="2870200" y="698500"/>
                  </a:lnTo>
                </a:path>
              </a:pathLst>
            </a:custGeom>
            <a:noFill/>
            <a:ln w="28575" cap="flat" cmpd="sng" algn="ctr">
              <a:solidFill>
                <a:srgbClr val="A50021"/>
              </a:solidFill>
              <a:prstDash val="solid"/>
              <a:miter lim="800000"/>
              <a:headEnd type="none" w="med" len="med"/>
              <a:tailEnd type="triangl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</p:grp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2F8F5308-68FF-F49A-6D63-701311852BB8}"/>
              </a:ext>
            </a:extLst>
          </p:cNvPr>
          <p:cNvSpPr/>
          <p:nvPr/>
        </p:nvSpPr>
        <p:spPr>
          <a:xfrm>
            <a:off x="243009" y="2972193"/>
            <a:ext cx="3203331" cy="430039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 defTabSz="914400" fontAlgn="base" latinLnBrk="1">
              <a:spcBef>
                <a:spcPct val="20000"/>
              </a:spcBef>
              <a:spcAft>
                <a:spcPct val="0"/>
              </a:spcAft>
              <a:defRPr/>
            </a:pPr>
            <a:r>
              <a:rPr kumimoji="1" lang="ko-KR" altLang="en-US" sz="1100" b="1" i="1" kern="0" dirty="0">
                <a:solidFill>
                  <a:prstClr val="black"/>
                </a:solidFill>
                <a:latin typeface="+mn-ea"/>
              </a:rPr>
              <a:t>공정은 핵심 설비 외에도 공정 간 투입</a:t>
            </a:r>
            <a:r>
              <a:rPr kumimoji="1" lang="en-US" altLang="ko-KR" sz="1100" b="1" i="1" kern="0" dirty="0">
                <a:solidFill>
                  <a:prstClr val="black"/>
                </a:solidFill>
                <a:latin typeface="+mn-ea"/>
              </a:rPr>
              <a:t>-</a:t>
            </a:r>
            <a:r>
              <a:rPr kumimoji="1" lang="ko-KR" altLang="en-US" sz="1100" b="1" i="1" kern="0" dirty="0">
                <a:solidFill>
                  <a:prstClr val="black"/>
                </a:solidFill>
                <a:latin typeface="+mn-ea"/>
              </a:rPr>
              <a:t>배출</a:t>
            </a:r>
            <a:r>
              <a:rPr kumimoji="1" lang="en-US" altLang="ko-KR" sz="1100" b="1" i="1" kern="0" dirty="0">
                <a:solidFill>
                  <a:prstClr val="black"/>
                </a:solidFill>
                <a:latin typeface="+mn-ea"/>
              </a:rPr>
              <a:t>-</a:t>
            </a:r>
            <a:r>
              <a:rPr kumimoji="1" lang="ko-KR" altLang="en-US" sz="1100" b="1" i="1" kern="0" dirty="0">
                <a:solidFill>
                  <a:prstClr val="black"/>
                </a:solidFill>
                <a:latin typeface="+mn-ea"/>
              </a:rPr>
              <a:t>이동으로 구성</a:t>
            </a:r>
            <a:br>
              <a:rPr kumimoji="1" lang="en-US" altLang="ko-KR" sz="1100" b="1" i="1" kern="0" dirty="0">
                <a:solidFill>
                  <a:prstClr val="black"/>
                </a:solidFill>
                <a:latin typeface="+mn-ea"/>
              </a:rPr>
            </a:br>
            <a:r>
              <a:rPr kumimoji="1" lang="ko-KR" altLang="en-US" sz="1100" b="1" i="1" kern="0" dirty="0">
                <a:solidFill>
                  <a:prstClr val="black"/>
                </a:solidFill>
                <a:latin typeface="+mn-ea"/>
              </a:rPr>
              <a:t>→ </a:t>
            </a:r>
            <a:r>
              <a:rPr kumimoji="1" lang="ko-KR" altLang="en-US" sz="1100" b="1" i="1" kern="0" dirty="0">
                <a:solidFill>
                  <a:srgbClr val="A50021"/>
                </a:solidFill>
                <a:latin typeface="+mn-ea"/>
              </a:rPr>
              <a:t>가장 인력이 많이 투입되는 구간</a:t>
            </a:r>
          </a:p>
        </p:txBody>
      </p: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FC11E7DB-101A-6D60-FF7C-1DC3B6AB9466}"/>
              </a:ext>
            </a:extLst>
          </p:cNvPr>
          <p:cNvGrpSpPr/>
          <p:nvPr/>
        </p:nvGrpSpPr>
        <p:grpSpPr>
          <a:xfrm>
            <a:off x="372613" y="3478197"/>
            <a:ext cx="3011937" cy="1058471"/>
            <a:chOff x="372613" y="3635669"/>
            <a:chExt cx="3011937" cy="1058471"/>
          </a:xfrm>
        </p:grpSpPr>
        <p:sp>
          <p:nvSpPr>
            <p:cNvPr id="35" name="말풍선: 모서리가 둥근 사각형 34">
              <a:extLst>
                <a:ext uri="{FF2B5EF4-FFF2-40B4-BE49-F238E27FC236}">
                  <a16:creationId xmlns:a16="http://schemas.microsoft.com/office/drawing/2014/main" id="{71239A98-125F-5FCA-309D-ED2CDF270F07}"/>
                </a:ext>
              </a:extLst>
            </p:cNvPr>
            <p:cNvSpPr/>
            <p:nvPr/>
          </p:nvSpPr>
          <p:spPr>
            <a:xfrm>
              <a:off x="963431" y="3635669"/>
              <a:ext cx="2421119" cy="416188"/>
            </a:xfrm>
            <a:prstGeom prst="wedgeRoundRectCallout">
              <a:avLst>
                <a:gd name="adj1" fmla="val -55341"/>
                <a:gd name="adj2" fmla="val 14375"/>
                <a:gd name="adj3" fmla="val 16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단순 수작업 인원이 많이 필요하고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, </a:t>
              </a: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위험 요소가 많아 인원 배치가 어려워요</a:t>
              </a:r>
            </a:p>
          </p:txBody>
        </p:sp>
        <p:sp>
          <p:nvSpPr>
            <p:cNvPr id="39" name="Freeform 5">
              <a:extLst>
                <a:ext uri="{FF2B5EF4-FFF2-40B4-BE49-F238E27FC236}">
                  <a16:creationId xmlns:a16="http://schemas.microsoft.com/office/drawing/2014/main" id="{8A2E0FB3-82AE-C4F1-F77B-FEAD3A18F3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4099" y="4278026"/>
              <a:ext cx="186143" cy="186143"/>
            </a:xfrm>
            <a:custGeom>
              <a:avLst/>
              <a:gdLst>
                <a:gd name="T0" fmla="*/ 1732 w 1850"/>
                <a:gd name="T1" fmla="*/ 1254 h 1850"/>
                <a:gd name="T2" fmla="*/ 1671 w 1850"/>
                <a:gd name="T3" fmla="*/ 1213 h 1850"/>
                <a:gd name="T4" fmla="*/ 1603 w 1850"/>
                <a:gd name="T5" fmla="*/ 1186 h 1850"/>
                <a:gd name="T6" fmla="*/ 1530 w 1850"/>
                <a:gd name="T7" fmla="*/ 1174 h 1850"/>
                <a:gd name="T8" fmla="*/ 1457 w 1850"/>
                <a:gd name="T9" fmla="*/ 1179 h 1850"/>
                <a:gd name="T10" fmla="*/ 1388 w 1850"/>
                <a:gd name="T11" fmla="*/ 1197 h 1850"/>
                <a:gd name="T12" fmla="*/ 1567 w 1850"/>
                <a:gd name="T13" fmla="*/ 509 h 1850"/>
                <a:gd name="T14" fmla="*/ 1366 w 1850"/>
                <a:gd name="T15" fmla="*/ 308 h 1850"/>
                <a:gd name="T16" fmla="*/ 651 w 1850"/>
                <a:gd name="T17" fmla="*/ 463 h 1850"/>
                <a:gd name="T18" fmla="*/ 667 w 1850"/>
                <a:gd name="T19" fmla="*/ 416 h 1850"/>
                <a:gd name="T20" fmla="*/ 676 w 1850"/>
                <a:gd name="T21" fmla="*/ 343 h 1850"/>
                <a:gd name="T22" fmla="*/ 670 w 1850"/>
                <a:gd name="T23" fmla="*/ 271 h 1850"/>
                <a:gd name="T24" fmla="*/ 648 w 1850"/>
                <a:gd name="T25" fmla="*/ 201 h 1850"/>
                <a:gd name="T26" fmla="*/ 611 w 1850"/>
                <a:gd name="T27" fmla="*/ 138 h 1850"/>
                <a:gd name="T28" fmla="*/ 577 w 1850"/>
                <a:gd name="T29" fmla="*/ 97 h 1850"/>
                <a:gd name="T30" fmla="*/ 503 w 1850"/>
                <a:gd name="T31" fmla="*/ 42 h 1850"/>
                <a:gd name="T32" fmla="*/ 418 w 1850"/>
                <a:gd name="T33" fmla="*/ 9 h 1850"/>
                <a:gd name="T34" fmla="*/ 501 w 1850"/>
                <a:gd name="T35" fmla="*/ 142 h 1850"/>
                <a:gd name="T36" fmla="*/ 14 w 1850"/>
                <a:gd name="T37" fmla="*/ 238 h 1850"/>
                <a:gd name="T38" fmla="*/ 5 w 1850"/>
                <a:gd name="T39" fmla="*/ 282 h 1850"/>
                <a:gd name="T40" fmla="*/ 0 w 1850"/>
                <a:gd name="T41" fmla="*/ 350 h 1850"/>
                <a:gd name="T42" fmla="*/ 9 w 1850"/>
                <a:gd name="T43" fmla="*/ 416 h 1850"/>
                <a:gd name="T44" fmla="*/ 32 w 1850"/>
                <a:gd name="T45" fmla="*/ 481 h 1850"/>
                <a:gd name="T46" fmla="*/ 68 w 1850"/>
                <a:gd name="T47" fmla="*/ 540 h 1850"/>
                <a:gd name="T48" fmla="*/ 99 w 1850"/>
                <a:gd name="T49" fmla="*/ 575 h 1850"/>
                <a:gd name="T50" fmla="*/ 159 w 1850"/>
                <a:gd name="T51" fmla="*/ 623 h 1850"/>
                <a:gd name="T52" fmla="*/ 226 w 1850"/>
                <a:gd name="T53" fmla="*/ 656 h 1850"/>
                <a:gd name="T54" fmla="*/ 295 w 1850"/>
                <a:gd name="T55" fmla="*/ 673 h 1850"/>
                <a:gd name="T56" fmla="*/ 368 w 1850"/>
                <a:gd name="T57" fmla="*/ 673 h 1850"/>
                <a:gd name="T58" fmla="*/ 439 w 1850"/>
                <a:gd name="T59" fmla="*/ 659 h 1850"/>
                <a:gd name="T60" fmla="*/ 138 w 1850"/>
                <a:gd name="T61" fmla="*/ 1548 h 1850"/>
                <a:gd name="T62" fmla="*/ 122 w 1850"/>
                <a:gd name="T63" fmla="*/ 1568 h 1850"/>
                <a:gd name="T64" fmla="*/ 107 w 1850"/>
                <a:gd name="T65" fmla="*/ 1601 h 1850"/>
                <a:gd name="T66" fmla="*/ 101 w 1850"/>
                <a:gd name="T67" fmla="*/ 1637 h 1850"/>
                <a:gd name="T68" fmla="*/ 107 w 1850"/>
                <a:gd name="T69" fmla="*/ 1672 h 1850"/>
                <a:gd name="T70" fmla="*/ 122 w 1850"/>
                <a:gd name="T71" fmla="*/ 1706 h 1850"/>
                <a:gd name="T72" fmla="*/ 148 w 1850"/>
                <a:gd name="T73" fmla="*/ 1737 h 1850"/>
                <a:gd name="T74" fmla="*/ 169 w 1850"/>
                <a:gd name="T75" fmla="*/ 1753 h 1850"/>
                <a:gd name="T76" fmla="*/ 203 w 1850"/>
                <a:gd name="T77" fmla="*/ 1768 h 1850"/>
                <a:gd name="T78" fmla="*/ 238 w 1850"/>
                <a:gd name="T79" fmla="*/ 1774 h 1850"/>
                <a:gd name="T80" fmla="*/ 274 w 1850"/>
                <a:gd name="T81" fmla="*/ 1768 h 1850"/>
                <a:gd name="T82" fmla="*/ 308 w 1850"/>
                <a:gd name="T83" fmla="*/ 1753 h 1850"/>
                <a:gd name="T84" fmla="*/ 937 w 1850"/>
                <a:gd name="T85" fmla="*/ 1126 h 1850"/>
                <a:gd name="T86" fmla="*/ 1191 w 1850"/>
                <a:gd name="T87" fmla="*/ 1409 h 1850"/>
                <a:gd name="T88" fmla="*/ 1176 w 1850"/>
                <a:gd name="T89" fmla="*/ 1480 h 1850"/>
                <a:gd name="T90" fmla="*/ 1177 w 1850"/>
                <a:gd name="T91" fmla="*/ 1553 h 1850"/>
                <a:gd name="T92" fmla="*/ 1194 w 1850"/>
                <a:gd name="T93" fmla="*/ 1624 h 1850"/>
                <a:gd name="T94" fmla="*/ 1227 w 1850"/>
                <a:gd name="T95" fmla="*/ 1691 h 1850"/>
                <a:gd name="T96" fmla="*/ 1273 w 1850"/>
                <a:gd name="T97" fmla="*/ 1751 h 1850"/>
                <a:gd name="T98" fmla="*/ 1304 w 1850"/>
                <a:gd name="T99" fmla="*/ 1777 h 1850"/>
                <a:gd name="T100" fmla="*/ 1353 w 1850"/>
                <a:gd name="T101" fmla="*/ 1810 h 1850"/>
                <a:gd name="T102" fmla="*/ 1406 w 1850"/>
                <a:gd name="T103" fmla="*/ 1833 h 1850"/>
                <a:gd name="T104" fmla="*/ 1462 w 1850"/>
                <a:gd name="T105" fmla="*/ 1845 h 1850"/>
                <a:gd name="T106" fmla="*/ 1519 w 1850"/>
                <a:gd name="T107" fmla="*/ 1850 h 1850"/>
                <a:gd name="T108" fmla="*/ 1375 w 1850"/>
                <a:gd name="T109" fmla="*/ 1664 h 1850"/>
                <a:gd name="T110" fmla="*/ 1827 w 1850"/>
                <a:gd name="T111" fmla="*/ 1638 h 1850"/>
                <a:gd name="T112" fmla="*/ 1841 w 1850"/>
                <a:gd name="T113" fmla="*/ 1590 h 1850"/>
                <a:gd name="T114" fmla="*/ 1850 w 1850"/>
                <a:gd name="T115" fmla="*/ 1519 h 1850"/>
                <a:gd name="T116" fmla="*/ 1844 w 1850"/>
                <a:gd name="T117" fmla="*/ 1446 h 1850"/>
                <a:gd name="T118" fmla="*/ 1822 w 1850"/>
                <a:gd name="T119" fmla="*/ 1377 h 1850"/>
                <a:gd name="T120" fmla="*/ 1785 w 1850"/>
                <a:gd name="T121" fmla="*/ 1312 h 1850"/>
                <a:gd name="T122" fmla="*/ 1751 w 1850"/>
                <a:gd name="T123" fmla="*/ 1273 h 1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850" h="1850">
                  <a:moveTo>
                    <a:pt x="1751" y="1273"/>
                  </a:moveTo>
                  <a:lnTo>
                    <a:pt x="1751" y="1273"/>
                  </a:lnTo>
                  <a:lnTo>
                    <a:pt x="1732" y="1254"/>
                  </a:lnTo>
                  <a:lnTo>
                    <a:pt x="1712" y="1239"/>
                  </a:lnTo>
                  <a:lnTo>
                    <a:pt x="1692" y="1225"/>
                  </a:lnTo>
                  <a:lnTo>
                    <a:pt x="1671" y="1213"/>
                  </a:lnTo>
                  <a:lnTo>
                    <a:pt x="1647" y="1202"/>
                  </a:lnTo>
                  <a:lnTo>
                    <a:pt x="1626" y="1193"/>
                  </a:lnTo>
                  <a:lnTo>
                    <a:pt x="1603" y="1186"/>
                  </a:lnTo>
                  <a:lnTo>
                    <a:pt x="1578" y="1180"/>
                  </a:lnTo>
                  <a:lnTo>
                    <a:pt x="1555" y="1177"/>
                  </a:lnTo>
                  <a:lnTo>
                    <a:pt x="1530" y="1174"/>
                  </a:lnTo>
                  <a:lnTo>
                    <a:pt x="1507" y="1174"/>
                  </a:lnTo>
                  <a:lnTo>
                    <a:pt x="1482" y="1176"/>
                  </a:lnTo>
                  <a:lnTo>
                    <a:pt x="1457" y="1179"/>
                  </a:lnTo>
                  <a:lnTo>
                    <a:pt x="1434" y="1183"/>
                  </a:lnTo>
                  <a:lnTo>
                    <a:pt x="1411" y="1190"/>
                  </a:lnTo>
                  <a:lnTo>
                    <a:pt x="1388" y="1197"/>
                  </a:lnTo>
                  <a:lnTo>
                    <a:pt x="1087" y="899"/>
                  </a:lnTo>
                  <a:lnTo>
                    <a:pt x="1463" y="524"/>
                  </a:lnTo>
                  <a:lnTo>
                    <a:pt x="1567" y="509"/>
                  </a:lnTo>
                  <a:lnTo>
                    <a:pt x="1749" y="226"/>
                  </a:lnTo>
                  <a:lnTo>
                    <a:pt x="1649" y="125"/>
                  </a:lnTo>
                  <a:lnTo>
                    <a:pt x="1366" y="308"/>
                  </a:lnTo>
                  <a:lnTo>
                    <a:pt x="1352" y="413"/>
                  </a:lnTo>
                  <a:lnTo>
                    <a:pt x="976" y="787"/>
                  </a:lnTo>
                  <a:lnTo>
                    <a:pt x="651" y="463"/>
                  </a:lnTo>
                  <a:lnTo>
                    <a:pt x="651" y="463"/>
                  </a:lnTo>
                  <a:lnTo>
                    <a:pt x="660" y="439"/>
                  </a:lnTo>
                  <a:lnTo>
                    <a:pt x="667" y="416"/>
                  </a:lnTo>
                  <a:lnTo>
                    <a:pt x="671" y="391"/>
                  </a:lnTo>
                  <a:lnTo>
                    <a:pt x="674" y="368"/>
                  </a:lnTo>
                  <a:lnTo>
                    <a:pt x="676" y="343"/>
                  </a:lnTo>
                  <a:lnTo>
                    <a:pt x="676" y="319"/>
                  </a:lnTo>
                  <a:lnTo>
                    <a:pt x="673" y="295"/>
                  </a:lnTo>
                  <a:lnTo>
                    <a:pt x="670" y="271"/>
                  </a:lnTo>
                  <a:lnTo>
                    <a:pt x="664" y="247"/>
                  </a:lnTo>
                  <a:lnTo>
                    <a:pt x="656" y="224"/>
                  </a:lnTo>
                  <a:lnTo>
                    <a:pt x="648" y="201"/>
                  </a:lnTo>
                  <a:lnTo>
                    <a:pt x="637" y="179"/>
                  </a:lnTo>
                  <a:lnTo>
                    <a:pt x="625" y="158"/>
                  </a:lnTo>
                  <a:lnTo>
                    <a:pt x="611" y="138"/>
                  </a:lnTo>
                  <a:lnTo>
                    <a:pt x="594" y="118"/>
                  </a:lnTo>
                  <a:lnTo>
                    <a:pt x="577" y="97"/>
                  </a:lnTo>
                  <a:lnTo>
                    <a:pt x="577" y="97"/>
                  </a:lnTo>
                  <a:lnTo>
                    <a:pt x="554" y="77"/>
                  </a:lnTo>
                  <a:lnTo>
                    <a:pt x="529" y="57"/>
                  </a:lnTo>
                  <a:lnTo>
                    <a:pt x="503" y="42"/>
                  </a:lnTo>
                  <a:lnTo>
                    <a:pt x="475" y="28"/>
                  </a:lnTo>
                  <a:lnTo>
                    <a:pt x="447" y="17"/>
                  </a:lnTo>
                  <a:lnTo>
                    <a:pt x="418" y="9"/>
                  </a:lnTo>
                  <a:lnTo>
                    <a:pt x="388" y="3"/>
                  </a:lnTo>
                  <a:lnTo>
                    <a:pt x="359" y="0"/>
                  </a:lnTo>
                  <a:lnTo>
                    <a:pt x="501" y="142"/>
                  </a:lnTo>
                  <a:lnTo>
                    <a:pt x="439" y="371"/>
                  </a:lnTo>
                  <a:lnTo>
                    <a:pt x="210" y="433"/>
                  </a:lnTo>
                  <a:lnTo>
                    <a:pt x="14" y="238"/>
                  </a:lnTo>
                  <a:lnTo>
                    <a:pt x="14" y="238"/>
                  </a:lnTo>
                  <a:lnTo>
                    <a:pt x="9" y="260"/>
                  </a:lnTo>
                  <a:lnTo>
                    <a:pt x="5" y="282"/>
                  </a:lnTo>
                  <a:lnTo>
                    <a:pt x="2" y="305"/>
                  </a:lnTo>
                  <a:lnTo>
                    <a:pt x="0" y="326"/>
                  </a:lnTo>
                  <a:lnTo>
                    <a:pt x="0" y="350"/>
                  </a:lnTo>
                  <a:lnTo>
                    <a:pt x="2" y="371"/>
                  </a:lnTo>
                  <a:lnTo>
                    <a:pt x="5" y="394"/>
                  </a:lnTo>
                  <a:lnTo>
                    <a:pt x="9" y="416"/>
                  </a:lnTo>
                  <a:lnTo>
                    <a:pt x="15" y="438"/>
                  </a:lnTo>
                  <a:lnTo>
                    <a:pt x="23" y="459"/>
                  </a:lnTo>
                  <a:lnTo>
                    <a:pt x="32" y="481"/>
                  </a:lnTo>
                  <a:lnTo>
                    <a:pt x="42" y="501"/>
                  </a:lnTo>
                  <a:lnTo>
                    <a:pt x="54" y="521"/>
                  </a:lnTo>
                  <a:lnTo>
                    <a:pt x="68" y="540"/>
                  </a:lnTo>
                  <a:lnTo>
                    <a:pt x="82" y="558"/>
                  </a:lnTo>
                  <a:lnTo>
                    <a:pt x="99" y="575"/>
                  </a:lnTo>
                  <a:lnTo>
                    <a:pt x="99" y="575"/>
                  </a:lnTo>
                  <a:lnTo>
                    <a:pt x="118" y="594"/>
                  </a:lnTo>
                  <a:lnTo>
                    <a:pt x="138" y="609"/>
                  </a:lnTo>
                  <a:lnTo>
                    <a:pt x="159" y="623"/>
                  </a:lnTo>
                  <a:lnTo>
                    <a:pt x="179" y="636"/>
                  </a:lnTo>
                  <a:lnTo>
                    <a:pt x="203" y="647"/>
                  </a:lnTo>
                  <a:lnTo>
                    <a:pt x="226" y="656"/>
                  </a:lnTo>
                  <a:lnTo>
                    <a:pt x="249" y="664"/>
                  </a:lnTo>
                  <a:lnTo>
                    <a:pt x="272" y="668"/>
                  </a:lnTo>
                  <a:lnTo>
                    <a:pt x="295" y="673"/>
                  </a:lnTo>
                  <a:lnTo>
                    <a:pt x="320" y="674"/>
                  </a:lnTo>
                  <a:lnTo>
                    <a:pt x="345" y="674"/>
                  </a:lnTo>
                  <a:lnTo>
                    <a:pt x="368" y="673"/>
                  </a:lnTo>
                  <a:lnTo>
                    <a:pt x="393" y="670"/>
                  </a:lnTo>
                  <a:lnTo>
                    <a:pt x="416" y="665"/>
                  </a:lnTo>
                  <a:lnTo>
                    <a:pt x="439" y="659"/>
                  </a:lnTo>
                  <a:lnTo>
                    <a:pt x="463" y="651"/>
                  </a:lnTo>
                  <a:lnTo>
                    <a:pt x="749" y="937"/>
                  </a:lnTo>
                  <a:lnTo>
                    <a:pt x="138" y="1548"/>
                  </a:lnTo>
                  <a:lnTo>
                    <a:pt x="138" y="1548"/>
                  </a:lnTo>
                  <a:lnTo>
                    <a:pt x="130" y="1558"/>
                  </a:lnTo>
                  <a:lnTo>
                    <a:pt x="122" y="1568"/>
                  </a:lnTo>
                  <a:lnTo>
                    <a:pt x="116" y="1579"/>
                  </a:lnTo>
                  <a:lnTo>
                    <a:pt x="110" y="1590"/>
                  </a:lnTo>
                  <a:lnTo>
                    <a:pt x="107" y="1601"/>
                  </a:lnTo>
                  <a:lnTo>
                    <a:pt x="104" y="1613"/>
                  </a:lnTo>
                  <a:lnTo>
                    <a:pt x="102" y="1624"/>
                  </a:lnTo>
                  <a:lnTo>
                    <a:pt x="101" y="1637"/>
                  </a:lnTo>
                  <a:lnTo>
                    <a:pt x="102" y="1649"/>
                  </a:lnTo>
                  <a:lnTo>
                    <a:pt x="104" y="1661"/>
                  </a:lnTo>
                  <a:lnTo>
                    <a:pt x="107" y="1672"/>
                  </a:lnTo>
                  <a:lnTo>
                    <a:pt x="110" y="1684"/>
                  </a:lnTo>
                  <a:lnTo>
                    <a:pt x="116" y="1695"/>
                  </a:lnTo>
                  <a:lnTo>
                    <a:pt x="122" y="1706"/>
                  </a:lnTo>
                  <a:lnTo>
                    <a:pt x="130" y="1717"/>
                  </a:lnTo>
                  <a:lnTo>
                    <a:pt x="138" y="1726"/>
                  </a:lnTo>
                  <a:lnTo>
                    <a:pt x="148" y="1737"/>
                  </a:lnTo>
                  <a:lnTo>
                    <a:pt x="148" y="1737"/>
                  </a:lnTo>
                  <a:lnTo>
                    <a:pt x="159" y="1746"/>
                  </a:lnTo>
                  <a:lnTo>
                    <a:pt x="169" y="1753"/>
                  </a:lnTo>
                  <a:lnTo>
                    <a:pt x="179" y="1759"/>
                  </a:lnTo>
                  <a:lnTo>
                    <a:pt x="190" y="1765"/>
                  </a:lnTo>
                  <a:lnTo>
                    <a:pt x="203" y="1768"/>
                  </a:lnTo>
                  <a:lnTo>
                    <a:pt x="213" y="1771"/>
                  </a:lnTo>
                  <a:lnTo>
                    <a:pt x="226" y="1773"/>
                  </a:lnTo>
                  <a:lnTo>
                    <a:pt x="238" y="1774"/>
                  </a:lnTo>
                  <a:lnTo>
                    <a:pt x="251" y="1773"/>
                  </a:lnTo>
                  <a:lnTo>
                    <a:pt x="261" y="1771"/>
                  </a:lnTo>
                  <a:lnTo>
                    <a:pt x="274" y="1768"/>
                  </a:lnTo>
                  <a:lnTo>
                    <a:pt x="285" y="1765"/>
                  </a:lnTo>
                  <a:lnTo>
                    <a:pt x="297" y="1759"/>
                  </a:lnTo>
                  <a:lnTo>
                    <a:pt x="308" y="1753"/>
                  </a:lnTo>
                  <a:lnTo>
                    <a:pt x="317" y="1746"/>
                  </a:lnTo>
                  <a:lnTo>
                    <a:pt x="326" y="1737"/>
                  </a:lnTo>
                  <a:lnTo>
                    <a:pt x="937" y="1126"/>
                  </a:lnTo>
                  <a:lnTo>
                    <a:pt x="1199" y="1386"/>
                  </a:lnTo>
                  <a:lnTo>
                    <a:pt x="1199" y="1386"/>
                  </a:lnTo>
                  <a:lnTo>
                    <a:pt x="1191" y="1409"/>
                  </a:lnTo>
                  <a:lnTo>
                    <a:pt x="1183" y="1434"/>
                  </a:lnTo>
                  <a:lnTo>
                    <a:pt x="1179" y="1457"/>
                  </a:lnTo>
                  <a:lnTo>
                    <a:pt x="1176" y="1480"/>
                  </a:lnTo>
                  <a:lnTo>
                    <a:pt x="1174" y="1505"/>
                  </a:lnTo>
                  <a:lnTo>
                    <a:pt x="1176" y="1530"/>
                  </a:lnTo>
                  <a:lnTo>
                    <a:pt x="1177" y="1553"/>
                  </a:lnTo>
                  <a:lnTo>
                    <a:pt x="1182" y="1578"/>
                  </a:lnTo>
                  <a:lnTo>
                    <a:pt x="1186" y="1601"/>
                  </a:lnTo>
                  <a:lnTo>
                    <a:pt x="1194" y="1624"/>
                  </a:lnTo>
                  <a:lnTo>
                    <a:pt x="1203" y="1647"/>
                  </a:lnTo>
                  <a:lnTo>
                    <a:pt x="1214" y="1669"/>
                  </a:lnTo>
                  <a:lnTo>
                    <a:pt x="1227" y="1691"/>
                  </a:lnTo>
                  <a:lnTo>
                    <a:pt x="1241" y="1712"/>
                  </a:lnTo>
                  <a:lnTo>
                    <a:pt x="1256" y="1732"/>
                  </a:lnTo>
                  <a:lnTo>
                    <a:pt x="1273" y="1751"/>
                  </a:lnTo>
                  <a:lnTo>
                    <a:pt x="1273" y="1751"/>
                  </a:lnTo>
                  <a:lnTo>
                    <a:pt x="1289" y="1765"/>
                  </a:lnTo>
                  <a:lnTo>
                    <a:pt x="1304" y="1777"/>
                  </a:lnTo>
                  <a:lnTo>
                    <a:pt x="1319" y="1790"/>
                  </a:lnTo>
                  <a:lnTo>
                    <a:pt x="1336" y="1801"/>
                  </a:lnTo>
                  <a:lnTo>
                    <a:pt x="1353" y="1810"/>
                  </a:lnTo>
                  <a:lnTo>
                    <a:pt x="1370" y="1819"/>
                  </a:lnTo>
                  <a:lnTo>
                    <a:pt x="1389" y="1827"/>
                  </a:lnTo>
                  <a:lnTo>
                    <a:pt x="1406" y="1833"/>
                  </a:lnTo>
                  <a:lnTo>
                    <a:pt x="1425" y="1838"/>
                  </a:lnTo>
                  <a:lnTo>
                    <a:pt x="1443" y="1842"/>
                  </a:lnTo>
                  <a:lnTo>
                    <a:pt x="1462" y="1845"/>
                  </a:lnTo>
                  <a:lnTo>
                    <a:pt x="1482" y="1848"/>
                  </a:lnTo>
                  <a:lnTo>
                    <a:pt x="1500" y="1848"/>
                  </a:lnTo>
                  <a:lnTo>
                    <a:pt x="1519" y="1850"/>
                  </a:lnTo>
                  <a:lnTo>
                    <a:pt x="1539" y="1848"/>
                  </a:lnTo>
                  <a:lnTo>
                    <a:pt x="1558" y="1847"/>
                  </a:lnTo>
                  <a:lnTo>
                    <a:pt x="1375" y="1664"/>
                  </a:lnTo>
                  <a:lnTo>
                    <a:pt x="1426" y="1476"/>
                  </a:lnTo>
                  <a:lnTo>
                    <a:pt x="1615" y="1426"/>
                  </a:lnTo>
                  <a:lnTo>
                    <a:pt x="1827" y="1638"/>
                  </a:lnTo>
                  <a:lnTo>
                    <a:pt x="1827" y="1638"/>
                  </a:lnTo>
                  <a:lnTo>
                    <a:pt x="1835" y="1615"/>
                  </a:lnTo>
                  <a:lnTo>
                    <a:pt x="1841" y="1590"/>
                  </a:lnTo>
                  <a:lnTo>
                    <a:pt x="1845" y="1567"/>
                  </a:lnTo>
                  <a:lnTo>
                    <a:pt x="1848" y="1542"/>
                  </a:lnTo>
                  <a:lnTo>
                    <a:pt x="1850" y="1519"/>
                  </a:lnTo>
                  <a:lnTo>
                    <a:pt x="1850" y="1494"/>
                  </a:lnTo>
                  <a:lnTo>
                    <a:pt x="1848" y="1471"/>
                  </a:lnTo>
                  <a:lnTo>
                    <a:pt x="1844" y="1446"/>
                  </a:lnTo>
                  <a:lnTo>
                    <a:pt x="1839" y="1423"/>
                  </a:lnTo>
                  <a:lnTo>
                    <a:pt x="1831" y="1400"/>
                  </a:lnTo>
                  <a:lnTo>
                    <a:pt x="1822" y="1377"/>
                  </a:lnTo>
                  <a:lnTo>
                    <a:pt x="1811" y="1353"/>
                  </a:lnTo>
                  <a:lnTo>
                    <a:pt x="1799" y="1332"/>
                  </a:lnTo>
                  <a:lnTo>
                    <a:pt x="1785" y="1312"/>
                  </a:lnTo>
                  <a:lnTo>
                    <a:pt x="1770" y="1292"/>
                  </a:lnTo>
                  <a:lnTo>
                    <a:pt x="1751" y="1273"/>
                  </a:lnTo>
                  <a:lnTo>
                    <a:pt x="1751" y="1273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40" name="Freeform 32">
              <a:extLst>
                <a:ext uri="{FF2B5EF4-FFF2-40B4-BE49-F238E27FC236}">
                  <a16:creationId xmlns:a16="http://schemas.microsoft.com/office/drawing/2014/main" id="{5FE3F7F2-CCAF-4C03-7758-4212FB1E17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8345" y="4263551"/>
              <a:ext cx="319636" cy="325447"/>
            </a:xfrm>
            <a:custGeom>
              <a:avLst/>
              <a:gdLst>
                <a:gd name="T0" fmla="*/ 504 w 825"/>
                <a:gd name="T1" fmla="*/ 517 h 840"/>
                <a:gd name="T2" fmla="*/ 532 w 825"/>
                <a:gd name="T3" fmla="*/ 493 h 840"/>
                <a:gd name="T4" fmla="*/ 570 w 825"/>
                <a:gd name="T5" fmla="*/ 447 h 840"/>
                <a:gd name="T6" fmla="*/ 596 w 825"/>
                <a:gd name="T7" fmla="*/ 387 h 840"/>
                <a:gd name="T8" fmla="*/ 612 w 825"/>
                <a:gd name="T9" fmla="*/ 385 h 840"/>
                <a:gd name="T10" fmla="*/ 634 w 825"/>
                <a:gd name="T11" fmla="*/ 370 h 840"/>
                <a:gd name="T12" fmla="*/ 649 w 825"/>
                <a:gd name="T13" fmla="*/ 339 h 840"/>
                <a:gd name="T14" fmla="*/ 651 w 825"/>
                <a:gd name="T15" fmla="*/ 315 h 840"/>
                <a:gd name="T16" fmla="*/ 642 w 825"/>
                <a:gd name="T17" fmla="*/ 284 h 840"/>
                <a:gd name="T18" fmla="*/ 623 w 825"/>
                <a:gd name="T19" fmla="*/ 268 h 840"/>
                <a:gd name="T20" fmla="*/ 616 w 825"/>
                <a:gd name="T21" fmla="*/ 268 h 840"/>
                <a:gd name="T22" fmla="*/ 625 w 825"/>
                <a:gd name="T23" fmla="*/ 191 h 840"/>
                <a:gd name="T24" fmla="*/ 609 w 825"/>
                <a:gd name="T25" fmla="*/ 114 h 840"/>
                <a:gd name="T26" fmla="*/ 587 w 825"/>
                <a:gd name="T27" fmla="*/ 73 h 840"/>
                <a:gd name="T28" fmla="*/ 546 w 825"/>
                <a:gd name="T29" fmla="*/ 38 h 840"/>
                <a:gd name="T30" fmla="*/ 495 w 825"/>
                <a:gd name="T31" fmla="*/ 13 h 840"/>
                <a:gd name="T32" fmla="*/ 440 w 825"/>
                <a:gd name="T33" fmla="*/ 0 h 840"/>
                <a:gd name="T34" fmla="*/ 389 w 825"/>
                <a:gd name="T35" fmla="*/ 2 h 840"/>
                <a:gd name="T36" fmla="*/ 345 w 825"/>
                <a:gd name="T37" fmla="*/ 18 h 840"/>
                <a:gd name="T38" fmla="*/ 323 w 825"/>
                <a:gd name="T39" fmla="*/ 35 h 840"/>
                <a:gd name="T40" fmla="*/ 306 w 825"/>
                <a:gd name="T41" fmla="*/ 70 h 840"/>
                <a:gd name="T42" fmla="*/ 271 w 825"/>
                <a:gd name="T43" fmla="*/ 81 h 840"/>
                <a:gd name="T44" fmla="*/ 227 w 825"/>
                <a:gd name="T45" fmla="*/ 117 h 840"/>
                <a:gd name="T46" fmla="*/ 198 w 825"/>
                <a:gd name="T47" fmla="*/ 169 h 840"/>
                <a:gd name="T48" fmla="*/ 191 w 825"/>
                <a:gd name="T49" fmla="*/ 213 h 840"/>
                <a:gd name="T50" fmla="*/ 200 w 825"/>
                <a:gd name="T51" fmla="*/ 271 h 840"/>
                <a:gd name="T52" fmla="*/ 180 w 825"/>
                <a:gd name="T53" fmla="*/ 286 h 840"/>
                <a:gd name="T54" fmla="*/ 174 w 825"/>
                <a:gd name="T55" fmla="*/ 315 h 840"/>
                <a:gd name="T56" fmla="*/ 176 w 825"/>
                <a:gd name="T57" fmla="*/ 339 h 840"/>
                <a:gd name="T58" fmla="*/ 191 w 825"/>
                <a:gd name="T59" fmla="*/ 370 h 840"/>
                <a:gd name="T60" fmla="*/ 213 w 825"/>
                <a:gd name="T61" fmla="*/ 385 h 840"/>
                <a:gd name="T62" fmla="*/ 229 w 825"/>
                <a:gd name="T63" fmla="*/ 387 h 840"/>
                <a:gd name="T64" fmla="*/ 253 w 825"/>
                <a:gd name="T65" fmla="*/ 447 h 840"/>
                <a:gd name="T66" fmla="*/ 290 w 825"/>
                <a:gd name="T67" fmla="*/ 493 h 840"/>
                <a:gd name="T68" fmla="*/ 321 w 825"/>
                <a:gd name="T69" fmla="*/ 596 h 840"/>
                <a:gd name="T70" fmla="*/ 128 w 825"/>
                <a:gd name="T71" fmla="*/ 656 h 840"/>
                <a:gd name="T72" fmla="*/ 59 w 825"/>
                <a:gd name="T73" fmla="*/ 697 h 840"/>
                <a:gd name="T74" fmla="*/ 11 w 825"/>
                <a:gd name="T75" fmla="*/ 777 h 840"/>
                <a:gd name="T76" fmla="*/ 0 w 825"/>
                <a:gd name="T77" fmla="*/ 840 h 840"/>
                <a:gd name="T78" fmla="*/ 823 w 825"/>
                <a:gd name="T79" fmla="*/ 825 h 840"/>
                <a:gd name="T80" fmla="*/ 801 w 825"/>
                <a:gd name="T81" fmla="*/ 748 h 840"/>
                <a:gd name="T82" fmla="*/ 739 w 825"/>
                <a:gd name="T83" fmla="*/ 678 h 840"/>
                <a:gd name="T84" fmla="*/ 682 w 825"/>
                <a:gd name="T85" fmla="*/ 649 h 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5" h="840">
                  <a:moveTo>
                    <a:pt x="682" y="649"/>
                  </a:moveTo>
                  <a:lnTo>
                    <a:pt x="504" y="596"/>
                  </a:lnTo>
                  <a:lnTo>
                    <a:pt x="504" y="517"/>
                  </a:lnTo>
                  <a:lnTo>
                    <a:pt x="504" y="517"/>
                  </a:lnTo>
                  <a:lnTo>
                    <a:pt x="519" y="506"/>
                  </a:lnTo>
                  <a:lnTo>
                    <a:pt x="532" y="493"/>
                  </a:lnTo>
                  <a:lnTo>
                    <a:pt x="548" y="480"/>
                  </a:lnTo>
                  <a:lnTo>
                    <a:pt x="559" y="464"/>
                  </a:lnTo>
                  <a:lnTo>
                    <a:pt x="570" y="447"/>
                  </a:lnTo>
                  <a:lnTo>
                    <a:pt x="581" y="427"/>
                  </a:lnTo>
                  <a:lnTo>
                    <a:pt x="590" y="409"/>
                  </a:lnTo>
                  <a:lnTo>
                    <a:pt x="596" y="387"/>
                  </a:lnTo>
                  <a:lnTo>
                    <a:pt x="596" y="387"/>
                  </a:lnTo>
                  <a:lnTo>
                    <a:pt x="603" y="387"/>
                  </a:lnTo>
                  <a:lnTo>
                    <a:pt x="612" y="385"/>
                  </a:lnTo>
                  <a:lnTo>
                    <a:pt x="620" y="383"/>
                  </a:lnTo>
                  <a:lnTo>
                    <a:pt x="627" y="376"/>
                  </a:lnTo>
                  <a:lnTo>
                    <a:pt x="634" y="370"/>
                  </a:lnTo>
                  <a:lnTo>
                    <a:pt x="640" y="361"/>
                  </a:lnTo>
                  <a:lnTo>
                    <a:pt x="645" y="350"/>
                  </a:lnTo>
                  <a:lnTo>
                    <a:pt x="649" y="339"/>
                  </a:lnTo>
                  <a:lnTo>
                    <a:pt x="649" y="339"/>
                  </a:lnTo>
                  <a:lnTo>
                    <a:pt x="649" y="326"/>
                  </a:lnTo>
                  <a:lnTo>
                    <a:pt x="651" y="315"/>
                  </a:lnTo>
                  <a:lnTo>
                    <a:pt x="649" y="304"/>
                  </a:lnTo>
                  <a:lnTo>
                    <a:pt x="647" y="293"/>
                  </a:lnTo>
                  <a:lnTo>
                    <a:pt x="642" y="284"/>
                  </a:lnTo>
                  <a:lnTo>
                    <a:pt x="638" y="277"/>
                  </a:lnTo>
                  <a:lnTo>
                    <a:pt x="631" y="273"/>
                  </a:lnTo>
                  <a:lnTo>
                    <a:pt x="623" y="268"/>
                  </a:lnTo>
                  <a:lnTo>
                    <a:pt x="623" y="268"/>
                  </a:lnTo>
                  <a:lnTo>
                    <a:pt x="616" y="268"/>
                  </a:lnTo>
                  <a:lnTo>
                    <a:pt x="616" y="268"/>
                  </a:lnTo>
                  <a:lnTo>
                    <a:pt x="623" y="244"/>
                  </a:lnTo>
                  <a:lnTo>
                    <a:pt x="625" y="218"/>
                  </a:lnTo>
                  <a:lnTo>
                    <a:pt x="625" y="191"/>
                  </a:lnTo>
                  <a:lnTo>
                    <a:pt x="623" y="165"/>
                  </a:lnTo>
                  <a:lnTo>
                    <a:pt x="618" y="139"/>
                  </a:lnTo>
                  <a:lnTo>
                    <a:pt x="609" y="114"/>
                  </a:lnTo>
                  <a:lnTo>
                    <a:pt x="601" y="92"/>
                  </a:lnTo>
                  <a:lnTo>
                    <a:pt x="587" y="73"/>
                  </a:lnTo>
                  <a:lnTo>
                    <a:pt x="587" y="73"/>
                  </a:lnTo>
                  <a:lnTo>
                    <a:pt x="574" y="59"/>
                  </a:lnTo>
                  <a:lnTo>
                    <a:pt x="559" y="49"/>
                  </a:lnTo>
                  <a:lnTo>
                    <a:pt x="546" y="38"/>
                  </a:lnTo>
                  <a:lnTo>
                    <a:pt x="528" y="29"/>
                  </a:lnTo>
                  <a:lnTo>
                    <a:pt x="510" y="20"/>
                  </a:lnTo>
                  <a:lnTo>
                    <a:pt x="495" y="13"/>
                  </a:lnTo>
                  <a:lnTo>
                    <a:pt x="475" y="7"/>
                  </a:lnTo>
                  <a:lnTo>
                    <a:pt x="458" y="2"/>
                  </a:lnTo>
                  <a:lnTo>
                    <a:pt x="440" y="0"/>
                  </a:lnTo>
                  <a:lnTo>
                    <a:pt x="422" y="0"/>
                  </a:lnTo>
                  <a:lnTo>
                    <a:pt x="405" y="0"/>
                  </a:lnTo>
                  <a:lnTo>
                    <a:pt x="389" y="2"/>
                  </a:lnTo>
                  <a:lnTo>
                    <a:pt x="374" y="7"/>
                  </a:lnTo>
                  <a:lnTo>
                    <a:pt x="359" y="11"/>
                  </a:lnTo>
                  <a:lnTo>
                    <a:pt x="345" y="18"/>
                  </a:lnTo>
                  <a:lnTo>
                    <a:pt x="332" y="27"/>
                  </a:lnTo>
                  <a:lnTo>
                    <a:pt x="332" y="27"/>
                  </a:lnTo>
                  <a:lnTo>
                    <a:pt x="323" y="35"/>
                  </a:lnTo>
                  <a:lnTo>
                    <a:pt x="317" y="46"/>
                  </a:lnTo>
                  <a:lnTo>
                    <a:pt x="310" y="57"/>
                  </a:lnTo>
                  <a:lnTo>
                    <a:pt x="306" y="70"/>
                  </a:lnTo>
                  <a:lnTo>
                    <a:pt x="306" y="70"/>
                  </a:lnTo>
                  <a:lnTo>
                    <a:pt x="288" y="75"/>
                  </a:lnTo>
                  <a:lnTo>
                    <a:pt x="271" y="81"/>
                  </a:lnTo>
                  <a:lnTo>
                    <a:pt x="255" y="90"/>
                  </a:lnTo>
                  <a:lnTo>
                    <a:pt x="240" y="101"/>
                  </a:lnTo>
                  <a:lnTo>
                    <a:pt x="227" y="117"/>
                  </a:lnTo>
                  <a:lnTo>
                    <a:pt x="216" y="132"/>
                  </a:lnTo>
                  <a:lnTo>
                    <a:pt x="205" y="150"/>
                  </a:lnTo>
                  <a:lnTo>
                    <a:pt x="198" y="169"/>
                  </a:lnTo>
                  <a:lnTo>
                    <a:pt x="198" y="169"/>
                  </a:lnTo>
                  <a:lnTo>
                    <a:pt x="194" y="189"/>
                  </a:lnTo>
                  <a:lnTo>
                    <a:pt x="191" y="213"/>
                  </a:lnTo>
                  <a:lnTo>
                    <a:pt x="196" y="240"/>
                  </a:lnTo>
                  <a:lnTo>
                    <a:pt x="200" y="271"/>
                  </a:lnTo>
                  <a:lnTo>
                    <a:pt x="200" y="271"/>
                  </a:lnTo>
                  <a:lnTo>
                    <a:pt x="194" y="273"/>
                  </a:lnTo>
                  <a:lnTo>
                    <a:pt x="187" y="279"/>
                  </a:lnTo>
                  <a:lnTo>
                    <a:pt x="180" y="286"/>
                  </a:lnTo>
                  <a:lnTo>
                    <a:pt x="178" y="295"/>
                  </a:lnTo>
                  <a:lnTo>
                    <a:pt x="174" y="304"/>
                  </a:lnTo>
                  <a:lnTo>
                    <a:pt x="174" y="315"/>
                  </a:lnTo>
                  <a:lnTo>
                    <a:pt x="174" y="326"/>
                  </a:lnTo>
                  <a:lnTo>
                    <a:pt x="176" y="339"/>
                  </a:lnTo>
                  <a:lnTo>
                    <a:pt x="176" y="339"/>
                  </a:lnTo>
                  <a:lnTo>
                    <a:pt x="180" y="350"/>
                  </a:lnTo>
                  <a:lnTo>
                    <a:pt x="185" y="361"/>
                  </a:lnTo>
                  <a:lnTo>
                    <a:pt x="191" y="370"/>
                  </a:lnTo>
                  <a:lnTo>
                    <a:pt x="198" y="376"/>
                  </a:lnTo>
                  <a:lnTo>
                    <a:pt x="205" y="383"/>
                  </a:lnTo>
                  <a:lnTo>
                    <a:pt x="213" y="385"/>
                  </a:lnTo>
                  <a:lnTo>
                    <a:pt x="220" y="387"/>
                  </a:lnTo>
                  <a:lnTo>
                    <a:pt x="229" y="387"/>
                  </a:lnTo>
                  <a:lnTo>
                    <a:pt x="229" y="387"/>
                  </a:lnTo>
                  <a:lnTo>
                    <a:pt x="235" y="409"/>
                  </a:lnTo>
                  <a:lnTo>
                    <a:pt x="244" y="427"/>
                  </a:lnTo>
                  <a:lnTo>
                    <a:pt x="253" y="447"/>
                  </a:lnTo>
                  <a:lnTo>
                    <a:pt x="264" y="464"/>
                  </a:lnTo>
                  <a:lnTo>
                    <a:pt x="277" y="480"/>
                  </a:lnTo>
                  <a:lnTo>
                    <a:pt x="290" y="493"/>
                  </a:lnTo>
                  <a:lnTo>
                    <a:pt x="306" y="506"/>
                  </a:lnTo>
                  <a:lnTo>
                    <a:pt x="321" y="517"/>
                  </a:lnTo>
                  <a:lnTo>
                    <a:pt x="321" y="596"/>
                  </a:lnTo>
                  <a:lnTo>
                    <a:pt x="143" y="649"/>
                  </a:lnTo>
                  <a:lnTo>
                    <a:pt x="143" y="649"/>
                  </a:lnTo>
                  <a:lnTo>
                    <a:pt x="128" y="656"/>
                  </a:lnTo>
                  <a:lnTo>
                    <a:pt x="112" y="662"/>
                  </a:lnTo>
                  <a:lnTo>
                    <a:pt x="86" y="678"/>
                  </a:lnTo>
                  <a:lnTo>
                    <a:pt x="59" y="697"/>
                  </a:lnTo>
                  <a:lnTo>
                    <a:pt x="40" y="722"/>
                  </a:lnTo>
                  <a:lnTo>
                    <a:pt x="22" y="748"/>
                  </a:lnTo>
                  <a:lnTo>
                    <a:pt x="11" y="777"/>
                  </a:lnTo>
                  <a:lnTo>
                    <a:pt x="2" y="807"/>
                  </a:lnTo>
                  <a:lnTo>
                    <a:pt x="0" y="825"/>
                  </a:lnTo>
                  <a:lnTo>
                    <a:pt x="0" y="840"/>
                  </a:lnTo>
                  <a:lnTo>
                    <a:pt x="825" y="840"/>
                  </a:lnTo>
                  <a:lnTo>
                    <a:pt x="825" y="840"/>
                  </a:lnTo>
                  <a:lnTo>
                    <a:pt x="823" y="825"/>
                  </a:lnTo>
                  <a:lnTo>
                    <a:pt x="821" y="807"/>
                  </a:lnTo>
                  <a:lnTo>
                    <a:pt x="814" y="777"/>
                  </a:lnTo>
                  <a:lnTo>
                    <a:pt x="801" y="748"/>
                  </a:lnTo>
                  <a:lnTo>
                    <a:pt x="785" y="722"/>
                  </a:lnTo>
                  <a:lnTo>
                    <a:pt x="763" y="697"/>
                  </a:lnTo>
                  <a:lnTo>
                    <a:pt x="739" y="678"/>
                  </a:lnTo>
                  <a:lnTo>
                    <a:pt x="713" y="662"/>
                  </a:lnTo>
                  <a:lnTo>
                    <a:pt x="697" y="656"/>
                  </a:lnTo>
                  <a:lnTo>
                    <a:pt x="682" y="649"/>
                  </a:lnTo>
                  <a:lnTo>
                    <a:pt x="682" y="649"/>
                  </a:lnTo>
                  <a:close/>
                </a:path>
              </a:pathLst>
            </a:custGeom>
            <a:pattFill prst="dkUpDiag">
              <a:fgClr>
                <a:srgbClr val="879FCF"/>
              </a:fgClr>
              <a:bgClr>
                <a:srgbClr val="A2B5DA"/>
              </a:bgClr>
            </a:pattFill>
            <a:ln w="9525" algn="ctr">
              <a:noFill/>
              <a:miter lim="800000"/>
              <a:headEnd/>
              <a:tailEnd/>
            </a:ln>
            <a:effectLst/>
          </p:spPr>
          <p:txBody>
            <a:bodyPr lIns="0" tIns="36000" rIns="0" bIns="0" anchor="ctr"/>
            <a:lstStyle/>
            <a:p>
              <a:pPr algn="ctr" defTabSz="937893"/>
              <a:r>
                <a:rPr lang="en-US" altLang="ko-KR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rPr>
                <a:t> </a:t>
              </a:r>
              <a:endParaRPr lang="ko-KR" altLang="en-US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endParaRPr>
            </a:p>
          </p:txBody>
        </p:sp>
        <p:sp>
          <p:nvSpPr>
            <p:cNvPr id="41" name="말풍선: 모서리가 둥근 사각형 40">
              <a:extLst>
                <a:ext uri="{FF2B5EF4-FFF2-40B4-BE49-F238E27FC236}">
                  <a16:creationId xmlns:a16="http://schemas.microsoft.com/office/drawing/2014/main" id="{9FBDDA88-C8A6-C010-9400-67162627F540}"/>
                </a:ext>
              </a:extLst>
            </p:cNvPr>
            <p:cNvSpPr/>
            <p:nvPr/>
          </p:nvSpPr>
          <p:spPr>
            <a:xfrm>
              <a:off x="402854" y="4107693"/>
              <a:ext cx="2246400" cy="586447"/>
            </a:xfrm>
            <a:prstGeom prst="wedgeRoundRectCallout">
              <a:avLst>
                <a:gd name="adj1" fmla="val 54464"/>
                <a:gd name="adj2" fmla="val 9670"/>
                <a:gd name="adj3" fmla="val 16667"/>
              </a:avLst>
            </a:prstGeom>
            <a:solidFill>
              <a:srgbClr val="C7A7EB"/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33866" tIns="33866" rIns="33866" bIns="33866" numCol="1" spcCol="38100" rtlCol="0" anchor="ctr">
              <a:spAutoFit/>
            </a:bodyPr>
            <a:lstStyle/>
            <a:p>
              <a:pPr algn="ctr" defTabSz="550333" hangingPunct="0"/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제품을 사람이 직접 투입하고 취출하다 보니 작업자마다 속도와 위치가 달라지고</a:t>
              </a:r>
              <a:r>
                <a:rPr lang="en-US" altLang="ko-KR" sz="1000">
                  <a:solidFill>
                    <a:srgbClr val="FFFFFF"/>
                  </a:solidFill>
                  <a:sym typeface="맑은 고딕"/>
                </a:rPr>
                <a:t>,</a:t>
              </a:r>
              <a:br>
                <a:rPr lang="en-US" altLang="ko-KR" sz="1000">
                  <a:solidFill>
                    <a:srgbClr val="FFFFFF"/>
                  </a:solidFill>
                  <a:sym typeface="맑은 고딕"/>
                </a:rPr>
              </a:br>
              <a:r>
                <a:rPr lang="ko-KR" altLang="en-US" sz="1000">
                  <a:solidFill>
                    <a:srgbClr val="FFFFFF"/>
                  </a:solidFill>
                  <a:sym typeface="맑은 고딕"/>
                </a:rPr>
                <a:t>제품 파손이나 투입 오류가 발생해요</a:t>
              </a:r>
            </a:p>
          </p:txBody>
        </p:sp>
        <p:grpSp>
          <p:nvGrpSpPr>
            <p:cNvPr id="42" name="그룹 384">
              <a:extLst>
                <a:ext uri="{FF2B5EF4-FFF2-40B4-BE49-F238E27FC236}">
                  <a16:creationId xmlns:a16="http://schemas.microsoft.com/office/drawing/2014/main" id="{DC2B6491-1671-8CF8-0592-96582CCED57D}"/>
                </a:ext>
              </a:extLst>
            </p:cNvPr>
            <p:cNvGrpSpPr/>
            <p:nvPr/>
          </p:nvGrpSpPr>
          <p:grpSpPr>
            <a:xfrm>
              <a:off x="372613" y="3701362"/>
              <a:ext cx="398809" cy="325447"/>
              <a:chOff x="6815901" y="1755851"/>
              <a:chExt cx="476915" cy="389185"/>
            </a:xfrm>
            <a:solidFill>
              <a:schemeClr val="tx1">
                <a:lumMod val="65000"/>
                <a:lumOff val="35000"/>
              </a:schemeClr>
            </a:solidFill>
          </p:grpSpPr>
          <p:grpSp>
            <p:nvGrpSpPr>
              <p:cNvPr id="43" name="그룹 385">
                <a:extLst>
                  <a:ext uri="{FF2B5EF4-FFF2-40B4-BE49-F238E27FC236}">
                    <a16:creationId xmlns:a16="http://schemas.microsoft.com/office/drawing/2014/main" id="{6931FF1E-05F8-4702-0CDA-1B97C223A736}"/>
                  </a:ext>
                </a:extLst>
              </p:cNvPr>
              <p:cNvGrpSpPr/>
              <p:nvPr/>
            </p:nvGrpSpPr>
            <p:grpSpPr>
              <a:xfrm>
                <a:off x="7102908" y="1793684"/>
                <a:ext cx="189908" cy="254009"/>
                <a:chOff x="7102913" y="1793684"/>
                <a:chExt cx="189908" cy="254009"/>
              </a:xfrm>
              <a:grpFill/>
            </p:grpSpPr>
            <p:sp>
              <p:nvSpPr>
                <p:cNvPr id="45" name="Freeform 93">
                  <a:extLst>
                    <a:ext uri="{FF2B5EF4-FFF2-40B4-BE49-F238E27FC236}">
                      <a16:creationId xmlns:a16="http://schemas.microsoft.com/office/drawing/2014/main" id="{F2DEAFF8-12AA-8547-0496-D28C2011C1C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139948" y="1793684"/>
                  <a:ext cx="148312" cy="145013"/>
                </a:xfrm>
                <a:custGeom>
                  <a:avLst/>
                  <a:gdLst>
                    <a:gd name="T0" fmla="*/ 84 w 93"/>
                    <a:gd name="T1" fmla="*/ 46 h 92"/>
                    <a:gd name="T2" fmla="*/ 93 w 93"/>
                    <a:gd name="T3" fmla="*/ 36 h 92"/>
                    <a:gd name="T4" fmla="*/ 86 w 93"/>
                    <a:gd name="T5" fmla="*/ 21 h 92"/>
                    <a:gd name="T6" fmla="*/ 73 w 93"/>
                    <a:gd name="T7" fmla="*/ 20 h 92"/>
                    <a:gd name="T8" fmla="*/ 71 w 93"/>
                    <a:gd name="T9" fmla="*/ 6 h 92"/>
                    <a:gd name="T10" fmla="*/ 57 w 93"/>
                    <a:gd name="T11" fmla="*/ 0 h 92"/>
                    <a:gd name="T12" fmla="*/ 46 w 93"/>
                    <a:gd name="T13" fmla="*/ 9 h 92"/>
                    <a:gd name="T14" fmla="*/ 36 w 93"/>
                    <a:gd name="T15" fmla="*/ 0 h 92"/>
                    <a:gd name="T16" fmla="*/ 21 w 93"/>
                    <a:gd name="T17" fmla="*/ 6 h 92"/>
                    <a:gd name="T18" fmla="*/ 20 w 93"/>
                    <a:gd name="T19" fmla="*/ 20 h 92"/>
                    <a:gd name="T20" fmla="*/ 7 w 93"/>
                    <a:gd name="T21" fmla="*/ 21 h 92"/>
                    <a:gd name="T22" fmla="*/ 0 w 93"/>
                    <a:gd name="T23" fmla="*/ 36 h 92"/>
                    <a:gd name="T24" fmla="*/ 9 w 93"/>
                    <a:gd name="T25" fmla="*/ 46 h 92"/>
                    <a:gd name="T26" fmla="*/ 0 w 93"/>
                    <a:gd name="T27" fmla="*/ 56 h 92"/>
                    <a:gd name="T28" fmla="*/ 7 w 93"/>
                    <a:gd name="T29" fmla="*/ 71 h 92"/>
                    <a:gd name="T30" fmla="*/ 20 w 93"/>
                    <a:gd name="T31" fmla="*/ 72 h 92"/>
                    <a:gd name="T32" fmla="*/ 21 w 93"/>
                    <a:gd name="T33" fmla="*/ 86 h 92"/>
                    <a:gd name="T34" fmla="*/ 36 w 93"/>
                    <a:gd name="T35" fmla="*/ 92 h 92"/>
                    <a:gd name="T36" fmla="*/ 46 w 93"/>
                    <a:gd name="T37" fmla="*/ 84 h 92"/>
                    <a:gd name="T38" fmla="*/ 57 w 93"/>
                    <a:gd name="T39" fmla="*/ 92 h 92"/>
                    <a:gd name="T40" fmla="*/ 71 w 93"/>
                    <a:gd name="T41" fmla="*/ 86 h 92"/>
                    <a:gd name="T42" fmla="*/ 73 w 93"/>
                    <a:gd name="T43" fmla="*/ 72 h 92"/>
                    <a:gd name="T44" fmla="*/ 86 w 93"/>
                    <a:gd name="T45" fmla="*/ 71 h 92"/>
                    <a:gd name="T46" fmla="*/ 93 w 93"/>
                    <a:gd name="T47" fmla="*/ 56 h 92"/>
                    <a:gd name="T48" fmla="*/ 84 w 93"/>
                    <a:gd name="T49" fmla="*/ 46 h 92"/>
                    <a:gd name="T50" fmla="*/ 46 w 93"/>
                    <a:gd name="T51" fmla="*/ 61 h 92"/>
                    <a:gd name="T52" fmla="*/ 32 w 93"/>
                    <a:gd name="T53" fmla="*/ 46 h 92"/>
                    <a:gd name="T54" fmla="*/ 46 w 93"/>
                    <a:gd name="T55" fmla="*/ 31 h 92"/>
                    <a:gd name="T56" fmla="*/ 61 w 93"/>
                    <a:gd name="T57" fmla="*/ 46 h 92"/>
                    <a:gd name="T58" fmla="*/ 46 w 93"/>
                    <a:gd name="T59" fmla="*/ 61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3" h="92">
                      <a:moveTo>
                        <a:pt x="84" y="46"/>
                      </a:moveTo>
                      <a:cubicBezTo>
                        <a:pt x="84" y="41"/>
                        <a:pt x="88" y="36"/>
                        <a:pt x="93" y="36"/>
                      </a:cubicBezTo>
                      <a:cubicBezTo>
                        <a:pt x="91" y="31"/>
                        <a:pt x="89" y="26"/>
                        <a:pt x="86" y="21"/>
                      </a:cubicBezTo>
                      <a:cubicBezTo>
                        <a:pt x="83" y="25"/>
                        <a:pt x="76" y="24"/>
                        <a:pt x="73" y="20"/>
                      </a:cubicBezTo>
                      <a:cubicBezTo>
                        <a:pt x="69" y="16"/>
                        <a:pt x="69" y="10"/>
                        <a:pt x="71" y="6"/>
                      </a:cubicBezTo>
                      <a:cubicBezTo>
                        <a:pt x="66" y="3"/>
                        <a:pt x="61" y="1"/>
                        <a:pt x="57" y="0"/>
                      </a:cubicBezTo>
                      <a:cubicBezTo>
                        <a:pt x="57" y="5"/>
                        <a:pt x="52" y="9"/>
                        <a:pt x="46" y="9"/>
                      </a:cubicBezTo>
                      <a:cubicBezTo>
                        <a:pt x="41" y="9"/>
                        <a:pt x="36" y="5"/>
                        <a:pt x="36" y="0"/>
                      </a:cubicBezTo>
                      <a:cubicBezTo>
                        <a:pt x="31" y="1"/>
                        <a:pt x="26" y="3"/>
                        <a:pt x="21" y="6"/>
                      </a:cubicBezTo>
                      <a:cubicBezTo>
                        <a:pt x="25" y="10"/>
                        <a:pt x="24" y="16"/>
                        <a:pt x="20" y="20"/>
                      </a:cubicBezTo>
                      <a:cubicBezTo>
                        <a:pt x="16" y="24"/>
                        <a:pt x="10" y="24"/>
                        <a:pt x="7" y="21"/>
                      </a:cubicBezTo>
                      <a:cubicBezTo>
                        <a:pt x="4" y="26"/>
                        <a:pt x="2" y="31"/>
                        <a:pt x="0" y="36"/>
                      </a:cubicBezTo>
                      <a:cubicBezTo>
                        <a:pt x="5" y="36"/>
                        <a:pt x="9" y="41"/>
                        <a:pt x="9" y="46"/>
                      </a:cubicBezTo>
                      <a:cubicBezTo>
                        <a:pt x="9" y="51"/>
                        <a:pt x="5" y="56"/>
                        <a:pt x="0" y="56"/>
                      </a:cubicBezTo>
                      <a:cubicBezTo>
                        <a:pt x="2" y="61"/>
                        <a:pt x="4" y="66"/>
                        <a:pt x="7" y="71"/>
                      </a:cubicBezTo>
                      <a:cubicBezTo>
                        <a:pt x="10" y="67"/>
                        <a:pt x="17" y="69"/>
                        <a:pt x="20" y="72"/>
                      </a:cubicBezTo>
                      <a:cubicBezTo>
                        <a:pt x="24" y="76"/>
                        <a:pt x="24" y="82"/>
                        <a:pt x="21" y="86"/>
                      </a:cubicBezTo>
                      <a:cubicBezTo>
                        <a:pt x="27" y="89"/>
                        <a:pt x="32" y="91"/>
                        <a:pt x="36" y="92"/>
                      </a:cubicBezTo>
                      <a:cubicBezTo>
                        <a:pt x="36" y="87"/>
                        <a:pt x="41" y="84"/>
                        <a:pt x="46" y="84"/>
                      </a:cubicBezTo>
                      <a:cubicBezTo>
                        <a:pt x="52" y="84"/>
                        <a:pt x="57" y="87"/>
                        <a:pt x="57" y="92"/>
                      </a:cubicBezTo>
                      <a:cubicBezTo>
                        <a:pt x="62" y="91"/>
                        <a:pt x="67" y="89"/>
                        <a:pt x="71" y="86"/>
                      </a:cubicBezTo>
                      <a:cubicBezTo>
                        <a:pt x="68" y="82"/>
                        <a:pt x="69" y="76"/>
                        <a:pt x="73" y="72"/>
                      </a:cubicBezTo>
                      <a:cubicBezTo>
                        <a:pt x="77" y="69"/>
                        <a:pt x="83" y="69"/>
                        <a:pt x="86" y="71"/>
                      </a:cubicBezTo>
                      <a:cubicBezTo>
                        <a:pt x="89" y="66"/>
                        <a:pt x="91" y="61"/>
                        <a:pt x="93" y="56"/>
                      </a:cubicBezTo>
                      <a:cubicBezTo>
                        <a:pt x="88" y="56"/>
                        <a:pt x="84" y="51"/>
                        <a:pt x="84" y="46"/>
                      </a:cubicBezTo>
                      <a:close/>
                      <a:moveTo>
                        <a:pt x="46" y="61"/>
                      </a:moveTo>
                      <a:cubicBezTo>
                        <a:pt x="38" y="61"/>
                        <a:pt x="32" y="55"/>
                        <a:pt x="32" y="46"/>
                      </a:cubicBezTo>
                      <a:cubicBezTo>
                        <a:pt x="32" y="37"/>
                        <a:pt x="38" y="31"/>
                        <a:pt x="46" y="31"/>
                      </a:cubicBezTo>
                      <a:cubicBezTo>
                        <a:pt x="55" y="31"/>
                        <a:pt x="61" y="37"/>
                        <a:pt x="61" y="46"/>
                      </a:cubicBezTo>
                      <a:cubicBezTo>
                        <a:pt x="62" y="54"/>
                        <a:pt x="55" y="61"/>
                        <a:pt x="46" y="61"/>
                      </a:cubicBezTo>
                      <a:close/>
                    </a:path>
                  </a:pathLst>
                </a:custGeom>
                <a:pattFill prst="dkUpDiag">
                  <a:fgClr>
                    <a:srgbClr val="879FCF"/>
                  </a:fgClr>
                  <a:bgClr>
                    <a:srgbClr val="A2B5DA"/>
                  </a:bgClr>
                </a:patt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36000" rIns="0" bIns="0" anchor="ctr"/>
                <a:lstStyle/>
                <a:p>
                  <a:pPr algn="ctr" defTabSz="937893"/>
                  <a:endParaRPr lang="ko-KR" altLang="en-US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endParaRPr>
                </a:p>
              </p:txBody>
            </p:sp>
            <p:sp>
              <p:nvSpPr>
                <p:cNvPr id="46" name="Freeform 93">
                  <a:extLst>
                    <a:ext uri="{FF2B5EF4-FFF2-40B4-BE49-F238E27FC236}">
                      <a16:creationId xmlns:a16="http://schemas.microsoft.com/office/drawing/2014/main" id="{9C64F442-F80F-4F32-10F4-1426204EC3C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102913" y="1938235"/>
                  <a:ext cx="74157" cy="72507"/>
                </a:xfrm>
                <a:custGeom>
                  <a:avLst/>
                  <a:gdLst>
                    <a:gd name="T0" fmla="*/ 84 w 93"/>
                    <a:gd name="T1" fmla="*/ 46 h 92"/>
                    <a:gd name="T2" fmla="*/ 93 w 93"/>
                    <a:gd name="T3" fmla="*/ 36 h 92"/>
                    <a:gd name="T4" fmla="*/ 86 w 93"/>
                    <a:gd name="T5" fmla="*/ 21 h 92"/>
                    <a:gd name="T6" fmla="*/ 73 w 93"/>
                    <a:gd name="T7" fmla="*/ 20 h 92"/>
                    <a:gd name="T8" fmla="*/ 71 w 93"/>
                    <a:gd name="T9" fmla="*/ 6 h 92"/>
                    <a:gd name="T10" fmla="*/ 57 w 93"/>
                    <a:gd name="T11" fmla="*/ 0 h 92"/>
                    <a:gd name="T12" fmla="*/ 46 w 93"/>
                    <a:gd name="T13" fmla="*/ 9 h 92"/>
                    <a:gd name="T14" fmla="*/ 36 w 93"/>
                    <a:gd name="T15" fmla="*/ 0 h 92"/>
                    <a:gd name="T16" fmla="*/ 21 w 93"/>
                    <a:gd name="T17" fmla="*/ 6 h 92"/>
                    <a:gd name="T18" fmla="*/ 20 w 93"/>
                    <a:gd name="T19" fmla="*/ 20 h 92"/>
                    <a:gd name="T20" fmla="*/ 7 w 93"/>
                    <a:gd name="T21" fmla="*/ 21 h 92"/>
                    <a:gd name="T22" fmla="*/ 0 w 93"/>
                    <a:gd name="T23" fmla="*/ 36 h 92"/>
                    <a:gd name="T24" fmla="*/ 9 w 93"/>
                    <a:gd name="T25" fmla="*/ 46 h 92"/>
                    <a:gd name="T26" fmla="*/ 0 w 93"/>
                    <a:gd name="T27" fmla="*/ 56 h 92"/>
                    <a:gd name="T28" fmla="*/ 7 w 93"/>
                    <a:gd name="T29" fmla="*/ 71 h 92"/>
                    <a:gd name="T30" fmla="*/ 20 w 93"/>
                    <a:gd name="T31" fmla="*/ 72 h 92"/>
                    <a:gd name="T32" fmla="*/ 21 w 93"/>
                    <a:gd name="T33" fmla="*/ 86 h 92"/>
                    <a:gd name="T34" fmla="*/ 36 w 93"/>
                    <a:gd name="T35" fmla="*/ 92 h 92"/>
                    <a:gd name="T36" fmla="*/ 46 w 93"/>
                    <a:gd name="T37" fmla="*/ 84 h 92"/>
                    <a:gd name="T38" fmla="*/ 57 w 93"/>
                    <a:gd name="T39" fmla="*/ 92 h 92"/>
                    <a:gd name="T40" fmla="*/ 71 w 93"/>
                    <a:gd name="T41" fmla="*/ 86 h 92"/>
                    <a:gd name="T42" fmla="*/ 73 w 93"/>
                    <a:gd name="T43" fmla="*/ 72 h 92"/>
                    <a:gd name="T44" fmla="*/ 86 w 93"/>
                    <a:gd name="T45" fmla="*/ 71 h 92"/>
                    <a:gd name="T46" fmla="*/ 93 w 93"/>
                    <a:gd name="T47" fmla="*/ 56 h 92"/>
                    <a:gd name="T48" fmla="*/ 84 w 93"/>
                    <a:gd name="T49" fmla="*/ 46 h 92"/>
                    <a:gd name="T50" fmla="*/ 46 w 93"/>
                    <a:gd name="T51" fmla="*/ 61 h 92"/>
                    <a:gd name="T52" fmla="*/ 32 w 93"/>
                    <a:gd name="T53" fmla="*/ 46 h 92"/>
                    <a:gd name="T54" fmla="*/ 46 w 93"/>
                    <a:gd name="T55" fmla="*/ 31 h 92"/>
                    <a:gd name="T56" fmla="*/ 61 w 93"/>
                    <a:gd name="T57" fmla="*/ 46 h 92"/>
                    <a:gd name="T58" fmla="*/ 46 w 93"/>
                    <a:gd name="T59" fmla="*/ 61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3" h="92">
                      <a:moveTo>
                        <a:pt x="84" y="46"/>
                      </a:moveTo>
                      <a:cubicBezTo>
                        <a:pt x="84" y="41"/>
                        <a:pt x="88" y="36"/>
                        <a:pt x="93" y="36"/>
                      </a:cubicBezTo>
                      <a:cubicBezTo>
                        <a:pt x="91" y="31"/>
                        <a:pt x="89" y="26"/>
                        <a:pt x="86" y="21"/>
                      </a:cubicBezTo>
                      <a:cubicBezTo>
                        <a:pt x="83" y="25"/>
                        <a:pt x="76" y="24"/>
                        <a:pt x="73" y="20"/>
                      </a:cubicBezTo>
                      <a:cubicBezTo>
                        <a:pt x="69" y="16"/>
                        <a:pt x="69" y="10"/>
                        <a:pt x="71" y="6"/>
                      </a:cubicBezTo>
                      <a:cubicBezTo>
                        <a:pt x="66" y="3"/>
                        <a:pt x="61" y="1"/>
                        <a:pt x="57" y="0"/>
                      </a:cubicBezTo>
                      <a:cubicBezTo>
                        <a:pt x="57" y="5"/>
                        <a:pt x="52" y="9"/>
                        <a:pt x="46" y="9"/>
                      </a:cubicBezTo>
                      <a:cubicBezTo>
                        <a:pt x="41" y="9"/>
                        <a:pt x="36" y="5"/>
                        <a:pt x="36" y="0"/>
                      </a:cubicBezTo>
                      <a:cubicBezTo>
                        <a:pt x="31" y="1"/>
                        <a:pt x="26" y="3"/>
                        <a:pt x="21" y="6"/>
                      </a:cubicBezTo>
                      <a:cubicBezTo>
                        <a:pt x="25" y="10"/>
                        <a:pt x="24" y="16"/>
                        <a:pt x="20" y="20"/>
                      </a:cubicBezTo>
                      <a:cubicBezTo>
                        <a:pt x="16" y="24"/>
                        <a:pt x="10" y="24"/>
                        <a:pt x="7" y="21"/>
                      </a:cubicBezTo>
                      <a:cubicBezTo>
                        <a:pt x="4" y="26"/>
                        <a:pt x="2" y="31"/>
                        <a:pt x="0" y="36"/>
                      </a:cubicBezTo>
                      <a:cubicBezTo>
                        <a:pt x="5" y="36"/>
                        <a:pt x="9" y="41"/>
                        <a:pt x="9" y="46"/>
                      </a:cubicBezTo>
                      <a:cubicBezTo>
                        <a:pt x="9" y="51"/>
                        <a:pt x="5" y="56"/>
                        <a:pt x="0" y="56"/>
                      </a:cubicBezTo>
                      <a:cubicBezTo>
                        <a:pt x="2" y="61"/>
                        <a:pt x="4" y="66"/>
                        <a:pt x="7" y="71"/>
                      </a:cubicBezTo>
                      <a:cubicBezTo>
                        <a:pt x="10" y="67"/>
                        <a:pt x="17" y="69"/>
                        <a:pt x="20" y="72"/>
                      </a:cubicBezTo>
                      <a:cubicBezTo>
                        <a:pt x="24" y="76"/>
                        <a:pt x="24" y="82"/>
                        <a:pt x="21" y="86"/>
                      </a:cubicBezTo>
                      <a:cubicBezTo>
                        <a:pt x="27" y="89"/>
                        <a:pt x="32" y="91"/>
                        <a:pt x="36" y="92"/>
                      </a:cubicBezTo>
                      <a:cubicBezTo>
                        <a:pt x="36" y="87"/>
                        <a:pt x="41" y="84"/>
                        <a:pt x="46" y="84"/>
                      </a:cubicBezTo>
                      <a:cubicBezTo>
                        <a:pt x="52" y="84"/>
                        <a:pt x="57" y="87"/>
                        <a:pt x="57" y="92"/>
                      </a:cubicBezTo>
                      <a:cubicBezTo>
                        <a:pt x="62" y="91"/>
                        <a:pt x="67" y="89"/>
                        <a:pt x="71" y="86"/>
                      </a:cubicBezTo>
                      <a:cubicBezTo>
                        <a:pt x="68" y="82"/>
                        <a:pt x="69" y="76"/>
                        <a:pt x="73" y="72"/>
                      </a:cubicBezTo>
                      <a:cubicBezTo>
                        <a:pt x="77" y="69"/>
                        <a:pt x="83" y="69"/>
                        <a:pt x="86" y="71"/>
                      </a:cubicBezTo>
                      <a:cubicBezTo>
                        <a:pt x="89" y="66"/>
                        <a:pt x="91" y="61"/>
                        <a:pt x="93" y="56"/>
                      </a:cubicBezTo>
                      <a:cubicBezTo>
                        <a:pt x="88" y="56"/>
                        <a:pt x="84" y="51"/>
                        <a:pt x="84" y="46"/>
                      </a:cubicBezTo>
                      <a:close/>
                      <a:moveTo>
                        <a:pt x="46" y="61"/>
                      </a:moveTo>
                      <a:cubicBezTo>
                        <a:pt x="38" y="61"/>
                        <a:pt x="32" y="55"/>
                        <a:pt x="32" y="46"/>
                      </a:cubicBezTo>
                      <a:cubicBezTo>
                        <a:pt x="32" y="37"/>
                        <a:pt x="38" y="31"/>
                        <a:pt x="46" y="31"/>
                      </a:cubicBezTo>
                      <a:cubicBezTo>
                        <a:pt x="55" y="31"/>
                        <a:pt x="61" y="37"/>
                        <a:pt x="61" y="46"/>
                      </a:cubicBezTo>
                      <a:cubicBezTo>
                        <a:pt x="62" y="54"/>
                        <a:pt x="55" y="61"/>
                        <a:pt x="46" y="61"/>
                      </a:cubicBezTo>
                      <a:close/>
                    </a:path>
                  </a:pathLst>
                </a:custGeom>
                <a:pattFill prst="dkUpDiag">
                  <a:fgClr>
                    <a:srgbClr val="879FCF"/>
                  </a:fgClr>
                  <a:bgClr>
                    <a:srgbClr val="A2B5DA"/>
                  </a:bgClr>
                </a:patt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36000" rIns="0" bIns="0" anchor="ctr"/>
                <a:lstStyle/>
                <a:p>
                  <a:pPr algn="ctr" defTabSz="937893"/>
                  <a:endParaRPr lang="ko-KR" altLang="en-US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endParaRPr>
                </a:p>
              </p:txBody>
            </p:sp>
            <p:sp>
              <p:nvSpPr>
                <p:cNvPr id="47" name="Freeform 93">
                  <a:extLst>
                    <a:ext uri="{FF2B5EF4-FFF2-40B4-BE49-F238E27FC236}">
                      <a16:creationId xmlns:a16="http://schemas.microsoft.com/office/drawing/2014/main" id="{33358FE7-9362-AD4F-FDEB-8F5308109B5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 rot="1964399">
                  <a:off x="7189190" y="1946368"/>
                  <a:ext cx="103631" cy="101325"/>
                </a:xfrm>
                <a:custGeom>
                  <a:avLst/>
                  <a:gdLst>
                    <a:gd name="T0" fmla="*/ 84 w 93"/>
                    <a:gd name="T1" fmla="*/ 46 h 92"/>
                    <a:gd name="T2" fmla="*/ 93 w 93"/>
                    <a:gd name="T3" fmla="*/ 36 h 92"/>
                    <a:gd name="T4" fmla="*/ 86 w 93"/>
                    <a:gd name="T5" fmla="*/ 21 h 92"/>
                    <a:gd name="T6" fmla="*/ 73 w 93"/>
                    <a:gd name="T7" fmla="*/ 20 h 92"/>
                    <a:gd name="T8" fmla="*/ 71 w 93"/>
                    <a:gd name="T9" fmla="*/ 6 h 92"/>
                    <a:gd name="T10" fmla="*/ 57 w 93"/>
                    <a:gd name="T11" fmla="*/ 0 h 92"/>
                    <a:gd name="T12" fmla="*/ 46 w 93"/>
                    <a:gd name="T13" fmla="*/ 9 h 92"/>
                    <a:gd name="T14" fmla="*/ 36 w 93"/>
                    <a:gd name="T15" fmla="*/ 0 h 92"/>
                    <a:gd name="T16" fmla="*/ 21 w 93"/>
                    <a:gd name="T17" fmla="*/ 6 h 92"/>
                    <a:gd name="T18" fmla="*/ 20 w 93"/>
                    <a:gd name="T19" fmla="*/ 20 h 92"/>
                    <a:gd name="T20" fmla="*/ 7 w 93"/>
                    <a:gd name="T21" fmla="*/ 21 h 92"/>
                    <a:gd name="T22" fmla="*/ 0 w 93"/>
                    <a:gd name="T23" fmla="*/ 36 h 92"/>
                    <a:gd name="T24" fmla="*/ 9 w 93"/>
                    <a:gd name="T25" fmla="*/ 46 h 92"/>
                    <a:gd name="T26" fmla="*/ 0 w 93"/>
                    <a:gd name="T27" fmla="*/ 56 h 92"/>
                    <a:gd name="T28" fmla="*/ 7 w 93"/>
                    <a:gd name="T29" fmla="*/ 71 h 92"/>
                    <a:gd name="T30" fmla="*/ 20 w 93"/>
                    <a:gd name="T31" fmla="*/ 72 h 92"/>
                    <a:gd name="T32" fmla="*/ 21 w 93"/>
                    <a:gd name="T33" fmla="*/ 86 h 92"/>
                    <a:gd name="T34" fmla="*/ 36 w 93"/>
                    <a:gd name="T35" fmla="*/ 92 h 92"/>
                    <a:gd name="T36" fmla="*/ 46 w 93"/>
                    <a:gd name="T37" fmla="*/ 84 h 92"/>
                    <a:gd name="T38" fmla="*/ 57 w 93"/>
                    <a:gd name="T39" fmla="*/ 92 h 92"/>
                    <a:gd name="T40" fmla="*/ 71 w 93"/>
                    <a:gd name="T41" fmla="*/ 86 h 92"/>
                    <a:gd name="T42" fmla="*/ 73 w 93"/>
                    <a:gd name="T43" fmla="*/ 72 h 92"/>
                    <a:gd name="T44" fmla="*/ 86 w 93"/>
                    <a:gd name="T45" fmla="*/ 71 h 92"/>
                    <a:gd name="T46" fmla="*/ 93 w 93"/>
                    <a:gd name="T47" fmla="*/ 56 h 92"/>
                    <a:gd name="T48" fmla="*/ 84 w 93"/>
                    <a:gd name="T49" fmla="*/ 46 h 92"/>
                    <a:gd name="T50" fmla="*/ 46 w 93"/>
                    <a:gd name="T51" fmla="*/ 61 h 92"/>
                    <a:gd name="T52" fmla="*/ 32 w 93"/>
                    <a:gd name="T53" fmla="*/ 46 h 92"/>
                    <a:gd name="T54" fmla="*/ 46 w 93"/>
                    <a:gd name="T55" fmla="*/ 31 h 92"/>
                    <a:gd name="T56" fmla="*/ 61 w 93"/>
                    <a:gd name="T57" fmla="*/ 46 h 92"/>
                    <a:gd name="T58" fmla="*/ 46 w 93"/>
                    <a:gd name="T59" fmla="*/ 61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3" h="92">
                      <a:moveTo>
                        <a:pt x="84" y="46"/>
                      </a:moveTo>
                      <a:cubicBezTo>
                        <a:pt x="84" y="41"/>
                        <a:pt x="88" y="36"/>
                        <a:pt x="93" y="36"/>
                      </a:cubicBezTo>
                      <a:cubicBezTo>
                        <a:pt x="91" y="31"/>
                        <a:pt x="89" y="26"/>
                        <a:pt x="86" y="21"/>
                      </a:cubicBezTo>
                      <a:cubicBezTo>
                        <a:pt x="83" y="25"/>
                        <a:pt x="76" y="24"/>
                        <a:pt x="73" y="20"/>
                      </a:cubicBezTo>
                      <a:cubicBezTo>
                        <a:pt x="69" y="16"/>
                        <a:pt x="69" y="10"/>
                        <a:pt x="71" y="6"/>
                      </a:cubicBezTo>
                      <a:cubicBezTo>
                        <a:pt x="66" y="3"/>
                        <a:pt x="61" y="1"/>
                        <a:pt x="57" y="0"/>
                      </a:cubicBezTo>
                      <a:cubicBezTo>
                        <a:pt x="57" y="5"/>
                        <a:pt x="52" y="9"/>
                        <a:pt x="46" y="9"/>
                      </a:cubicBezTo>
                      <a:cubicBezTo>
                        <a:pt x="41" y="9"/>
                        <a:pt x="36" y="5"/>
                        <a:pt x="36" y="0"/>
                      </a:cubicBezTo>
                      <a:cubicBezTo>
                        <a:pt x="31" y="1"/>
                        <a:pt x="26" y="3"/>
                        <a:pt x="21" y="6"/>
                      </a:cubicBezTo>
                      <a:cubicBezTo>
                        <a:pt x="25" y="10"/>
                        <a:pt x="24" y="16"/>
                        <a:pt x="20" y="20"/>
                      </a:cubicBezTo>
                      <a:cubicBezTo>
                        <a:pt x="16" y="24"/>
                        <a:pt x="10" y="24"/>
                        <a:pt x="7" y="21"/>
                      </a:cubicBezTo>
                      <a:cubicBezTo>
                        <a:pt x="4" y="26"/>
                        <a:pt x="2" y="31"/>
                        <a:pt x="0" y="36"/>
                      </a:cubicBezTo>
                      <a:cubicBezTo>
                        <a:pt x="5" y="36"/>
                        <a:pt x="9" y="41"/>
                        <a:pt x="9" y="46"/>
                      </a:cubicBezTo>
                      <a:cubicBezTo>
                        <a:pt x="9" y="51"/>
                        <a:pt x="5" y="56"/>
                        <a:pt x="0" y="56"/>
                      </a:cubicBezTo>
                      <a:cubicBezTo>
                        <a:pt x="2" y="61"/>
                        <a:pt x="4" y="66"/>
                        <a:pt x="7" y="71"/>
                      </a:cubicBezTo>
                      <a:cubicBezTo>
                        <a:pt x="10" y="67"/>
                        <a:pt x="17" y="69"/>
                        <a:pt x="20" y="72"/>
                      </a:cubicBezTo>
                      <a:cubicBezTo>
                        <a:pt x="24" y="76"/>
                        <a:pt x="24" y="82"/>
                        <a:pt x="21" y="86"/>
                      </a:cubicBezTo>
                      <a:cubicBezTo>
                        <a:pt x="27" y="89"/>
                        <a:pt x="32" y="91"/>
                        <a:pt x="36" y="92"/>
                      </a:cubicBezTo>
                      <a:cubicBezTo>
                        <a:pt x="36" y="87"/>
                        <a:pt x="41" y="84"/>
                        <a:pt x="46" y="84"/>
                      </a:cubicBezTo>
                      <a:cubicBezTo>
                        <a:pt x="52" y="84"/>
                        <a:pt x="57" y="87"/>
                        <a:pt x="57" y="92"/>
                      </a:cubicBezTo>
                      <a:cubicBezTo>
                        <a:pt x="62" y="91"/>
                        <a:pt x="67" y="89"/>
                        <a:pt x="71" y="86"/>
                      </a:cubicBezTo>
                      <a:cubicBezTo>
                        <a:pt x="68" y="82"/>
                        <a:pt x="69" y="76"/>
                        <a:pt x="73" y="72"/>
                      </a:cubicBezTo>
                      <a:cubicBezTo>
                        <a:pt x="77" y="69"/>
                        <a:pt x="83" y="69"/>
                        <a:pt x="86" y="71"/>
                      </a:cubicBezTo>
                      <a:cubicBezTo>
                        <a:pt x="89" y="66"/>
                        <a:pt x="91" y="61"/>
                        <a:pt x="93" y="56"/>
                      </a:cubicBezTo>
                      <a:cubicBezTo>
                        <a:pt x="88" y="56"/>
                        <a:pt x="84" y="51"/>
                        <a:pt x="84" y="46"/>
                      </a:cubicBezTo>
                      <a:close/>
                      <a:moveTo>
                        <a:pt x="46" y="61"/>
                      </a:moveTo>
                      <a:cubicBezTo>
                        <a:pt x="38" y="61"/>
                        <a:pt x="32" y="55"/>
                        <a:pt x="32" y="46"/>
                      </a:cubicBezTo>
                      <a:cubicBezTo>
                        <a:pt x="32" y="37"/>
                        <a:pt x="38" y="31"/>
                        <a:pt x="46" y="31"/>
                      </a:cubicBezTo>
                      <a:cubicBezTo>
                        <a:pt x="55" y="31"/>
                        <a:pt x="61" y="37"/>
                        <a:pt x="61" y="46"/>
                      </a:cubicBezTo>
                      <a:cubicBezTo>
                        <a:pt x="62" y="54"/>
                        <a:pt x="55" y="61"/>
                        <a:pt x="46" y="61"/>
                      </a:cubicBezTo>
                      <a:close/>
                    </a:path>
                  </a:pathLst>
                </a:custGeom>
                <a:pattFill prst="dkUpDiag">
                  <a:fgClr>
                    <a:srgbClr val="879FCF"/>
                  </a:fgClr>
                  <a:bgClr>
                    <a:srgbClr val="A2B5DA"/>
                  </a:bgClr>
                </a:pattFill>
                <a:ln w="9525" algn="ctr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36000" rIns="0" bIns="0" anchor="ctr"/>
                <a:lstStyle/>
                <a:p>
                  <a:pPr algn="ctr" defTabSz="937893"/>
                  <a:endParaRPr lang="ko-KR" altLang="en-US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endParaRPr>
                </a:p>
              </p:txBody>
            </p:sp>
          </p:grpSp>
          <p:sp>
            <p:nvSpPr>
              <p:cNvPr id="44" name="Freeform 32">
                <a:extLst>
                  <a:ext uri="{FF2B5EF4-FFF2-40B4-BE49-F238E27FC236}">
                    <a16:creationId xmlns:a16="http://schemas.microsoft.com/office/drawing/2014/main" id="{821495A0-E91C-74DC-77DF-67A513884D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15901" y="1755851"/>
                <a:ext cx="382236" cy="389185"/>
              </a:xfrm>
              <a:custGeom>
                <a:avLst/>
                <a:gdLst>
                  <a:gd name="T0" fmla="*/ 504 w 825"/>
                  <a:gd name="T1" fmla="*/ 517 h 840"/>
                  <a:gd name="T2" fmla="*/ 532 w 825"/>
                  <a:gd name="T3" fmla="*/ 493 h 840"/>
                  <a:gd name="T4" fmla="*/ 570 w 825"/>
                  <a:gd name="T5" fmla="*/ 447 h 840"/>
                  <a:gd name="T6" fmla="*/ 596 w 825"/>
                  <a:gd name="T7" fmla="*/ 387 h 840"/>
                  <a:gd name="T8" fmla="*/ 612 w 825"/>
                  <a:gd name="T9" fmla="*/ 385 h 840"/>
                  <a:gd name="T10" fmla="*/ 634 w 825"/>
                  <a:gd name="T11" fmla="*/ 370 h 840"/>
                  <a:gd name="T12" fmla="*/ 649 w 825"/>
                  <a:gd name="T13" fmla="*/ 339 h 840"/>
                  <a:gd name="T14" fmla="*/ 651 w 825"/>
                  <a:gd name="T15" fmla="*/ 315 h 840"/>
                  <a:gd name="T16" fmla="*/ 642 w 825"/>
                  <a:gd name="T17" fmla="*/ 284 h 840"/>
                  <a:gd name="T18" fmla="*/ 623 w 825"/>
                  <a:gd name="T19" fmla="*/ 268 h 840"/>
                  <a:gd name="T20" fmla="*/ 616 w 825"/>
                  <a:gd name="T21" fmla="*/ 268 h 840"/>
                  <a:gd name="T22" fmla="*/ 625 w 825"/>
                  <a:gd name="T23" fmla="*/ 191 h 840"/>
                  <a:gd name="T24" fmla="*/ 609 w 825"/>
                  <a:gd name="T25" fmla="*/ 114 h 840"/>
                  <a:gd name="T26" fmla="*/ 587 w 825"/>
                  <a:gd name="T27" fmla="*/ 73 h 840"/>
                  <a:gd name="T28" fmla="*/ 546 w 825"/>
                  <a:gd name="T29" fmla="*/ 38 h 840"/>
                  <a:gd name="T30" fmla="*/ 495 w 825"/>
                  <a:gd name="T31" fmla="*/ 13 h 840"/>
                  <a:gd name="T32" fmla="*/ 440 w 825"/>
                  <a:gd name="T33" fmla="*/ 0 h 840"/>
                  <a:gd name="T34" fmla="*/ 389 w 825"/>
                  <a:gd name="T35" fmla="*/ 2 h 840"/>
                  <a:gd name="T36" fmla="*/ 345 w 825"/>
                  <a:gd name="T37" fmla="*/ 18 h 840"/>
                  <a:gd name="T38" fmla="*/ 323 w 825"/>
                  <a:gd name="T39" fmla="*/ 35 h 840"/>
                  <a:gd name="T40" fmla="*/ 306 w 825"/>
                  <a:gd name="T41" fmla="*/ 70 h 840"/>
                  <a:gd name="T42" fmla="*/ 271 w 825"/>
                  <a:gd name="T43" fmla="*/ 81 h 840"/>
                  <a:gd name="T44" fmla="*/ 227 w 825"/>
                  <a:gd name="T45" fmla="*/ 117 h 840"/>
                  <a:gd name="T46" fmla="*/ 198 w 825"/>
                  <a:gd name="T47" fmla="*/ 169 h 840"/>
                  <a:gd name="T48" fmla="*/ 191 w 825"/>
                  <a:gd name="T49" fmla="*/ 213 h 840"/>
                  <a:gd name="T50" fmla="*/ 200 w 825"/>
                  <a:gd name="T51" fmla="*/ 271 h 840"/>
                  <a:gd name="T52" fmla="*/ 180 w 825"/>
                  <a:gd name="T53" fmla="*/ 286 h 840"/>
                  <a:gd name="T54" fmla="*/ 174 w 825"/>
                  <a:gd name="T55" fmla="*/ 315 h 840"/>
                  <a:gd name="T56" fmla="*/ 176 w 825"/>
                  <a:gd name="T57" fmla="*/ 339 h 840"/>
                  <a:gd name="T58" fmla="*/ 191 w 825"/>
                  <a:gd name="T59" fmla="*/ 370 h 840"/>
                  <a:gd name="T60" fmla="*/ 213 w 825"/>
                  <a:gd name="T61" fmla="*/ 385 h 840"/>
                  <a:gd name="T62" fmla="*/ 229 w 825"/>
                  <a:gd name="T63" fmla="*/ 387 h 840"/>
                  <a:gd name="T64" fmla="*/ 253 w 825"/>
                  <a:gd name="T65" fmla="*/ 447 h 840"/>
                  <a:gd name="T66" fmla="*/ 290 w 825"/>
                  <a:gd name="T67" fmla="*/ 493 h 840"/>
                  <a:gd name="T68" fmla="*/ 321 w 825"/>
                  <a:gd name="T69" fmla="*/ 596 h 840"/>
                  <a:gd name="T70" fmla="*/ 128 w 825"/>
                  <a:gd name="T71" fmla="*/ 656 h 840"/>
                  <a:gd name="T72" fmla="*/ 59 w 825"/>
                  <a:gd name="T73" fmla="*/ 697 h 840"/>
                  <a:gd name="T74" fmla="*/ 11 w 825"/>
                  <a:gd name="T75" fmla="*/ 777 h 840"/>
                  <a:gd name="T76" fmla="*/ 0 w 825"/>
                  <a:gd name="T77" fmla="*/ 840 h 840"/>
                  <a:gd name="T78" fmla="*/ 823 w 825"/>
                  <a:gd name="T79" fmla="*/ 825 h 840"/>
                  <a:gd name="T80" fmla="*/ 801 w 825"/>
                  <a:gd name="T81" fmla="*/ 748 h 840"/>
                  <a:gd name="T82" fmla="*/ 739 w 825"/>
                  <a:gd name="T83" fmla="*/ 678 h 840"/>
                  <a:gd name="T84" fmla="*/ 682 w 825"/>
                  <a:gd name="T85" fmla="*/ 649 h 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25" h="840">
                    <a:moveTo>
                      <a:pt x="682" y="649"/>
                    </a:moveTo>
                    <a:lnTo>
                      <a:pt x="504" y="596"/>
                    </a:lnTo>
                    <a:lnTo>
                      <a:pt x="504" y="517"/>
                    </a:lnTo>
                    <a:lnTo>
                      <a:pt x="504" y="517"/>
                    </a:lnTo>
                    <a:lnTo>
                      <a:pt x="519" y="506"/>
                    </a:lnTo>
                    <a:lnTo>
                      <a:pt x="532" y="493"/>
                    </a:lnTo>
                    <a:lnTo>
                      <a:pt x="548" y="480"/>
                    </a:lnTo>
                    <a:lnTo>
                      <a:pt x="559" y="464"/>
                    </a:lnTo>
                    <a:lnTo>
                      <a:pt x="570" y="447"/>
                    </a:lnTo>
                    <a:lnTo>
                      <a:pt x="581" y="427"/>
                    </a:lnTo>
                    <a:lnTo>
                      <a:pt x="590" y="409"/>
                    </a:lnTo>
                    <a:lnTo>
                      <a:pt x="596" y="387"/>
                    </a:lnTo>
                    <a:lnTo>
                      <a:pt x="596" y="387"/>
                    </a:lnTo>
                    <a:lnTo>
                      <a:pt x="603" y="387"/>
                    </a:lnTo>
                    <a:lnTo>
                      <a:pt x="612" y="385"/>
                    </a:lnTo>
                    <a:lnTo>
                      <a:pt x="620" y="383"/>
                    </a:lnTo>
                    <a:lnTo>
                      <a:pt x="627" y="376"/>
                    </a:lnTo>
                    <a:lnTo>
                      <a:pt x="634" y="370"/>
                    </a:lnTo>
                    <a:lnTo>
                      <a:pt x="640" y="361"/>
                    </a:lnTo>
                    <a:lnTo>
                      <a:pt x="645" y="350"/>
                    </a:lnTo>
                    <a:lnTo>
                      <a:pt x="649" y="339"/>
                    </a:lnTo>
                    <a:lnTo>
                      <a:pt x="649" y="339"/>
                    </a:lnTo>
                    <a:lnTo>
                      <a:pt x="649" y="326"/>
                    </a:lnTo>
                    <a:lnTo>
                      <a:pt x="651" y="315"/>
                    </a:lnTo>
                    <a:lnTo>
                      <a:pt x="649" y="304"/>
                    </a:lnTo>
                    <a:lnTo>
                      <a:pt x="647" y="293"/>
                    </a:lnTo>
                    <a:lnTo>
                      <a:pt x="642" y="284"/>
                    </a:lnTo>
                    <a:lnTo>
                      <a:pt x="638" y="277"/>
                    </a:lnTo>
                    <a:lnTo>
                      <a:pt x="631" y="273"/>
                    </a:lnTo>
                    <a:lnTo>
                      <a:pt x="623" y="268"/>
                    </a:lnTo>
                    <a:lnTo>
                      <a:pt x="623" y="268"/>
                    </a:lnTo>
                    <a:lnTo>
                      <a:pt x="616" y="268"/>
                    </a:lnTo>
                    <a:lnTo>
                      <a:pt x="616" y="268"/>
                    </a:lnTo>
                    <a:lnTo>
                      <a:pt x="623" y="244"/>
                    </a:lnTo>
                    <a:lnTo>
                      <a:pt x="625" y="218"/>
                    </a:lnTo>
                    <a:lnTo>
                      <a:pt x="625" y="191"/>
                    </a:lnTo>
                    <a:lnTo>
                      <a:pt x="623" y="165"/>
                    </a:lnTo>
                    <a:lnTo>
                      <a:pt x="618" y="139"/>
                    </a:lnTo>
                    <a:lnTo>
                      <a:pt x="609" y="114"/>
                    </a:lnTo>
                    <a:lnTo>
                      <a:pt x="601" y="92"/>
                    </a:lnTo>
                    <a:lnTo>
                      <a:pt x="587" y="73"/>
                    </a:lnTo>
                    <a:lnTo>
                      <a:pt x="587" y="73"/>
                    </a:lnTo>
                    <a:lnTo>
                      <a:pt x="574" y="59"/>
                    </a:lnTo>
                    <a:lnTo>
                      <a:pt x="559" y="49"/>
                    </a:lnTo>
                    <a:lnTo>
                      <a:pt x="546" y="38"/>
                    </a:lnTo>
                    <a:lnTo>
                      <a:pt x="528" y="29"/>
                    </a:lnTo>
                    <a:lnTo>
                      <a:pt x="510" y="20"/>
                    </a:lnTo>
                    <a:lnTo>
                      <a:pt x="495" y="13"/>
                    </a:lnTo>
                    <a:lnTo>
                      <a:pt x="475" y="7"/>
                    </a:lnTo>
                    <a:lnTo>
                      <a:pt x="458" y="2"/>
                    </a:lnTo>
                    <a:lnTo>
                      <a:pt x="440" y="0"/>
                    </a:lnTo>
                    <a:lnTo>
                      <a:pt x="422" y="0"/>
                    </a:lnTo>
                    <a:lnTo>
                      <a:pt x="405" y="0"/>
                    </a:lnTo>
                    <a:lnTo>
                      <a:pt x="389" y="2"/>
                    </a:lnTo>
                    <a:lnTo>
                      <a:pt x="374" y="7"/>
                    </a:lnTo>
                    <a:lnTo>
                      <a:pt x="359" y="11"/>
                    </a:lnTo>
                    <a:lnTo>
                      <a:pt x="345" y="18"/>
                    </a:lnTo>
                    <a:lnTo>
                      <a:pt x="332" y="27"/>
                    </a:lnTo>
                    <a:lnTo>
                      <a:pt x="332" y="27"/>
                    </a:lnTo>
                    <a:lnTo>
                      <a:pt x="323" y="35"/>
                    </a:lnTo>
                    <a:lnTo>
                      <a:pt x="317" y="46"/>
                    </a:lnTo>
                    <a:lnTo>
                      <a:pt x="310" y="57"/>
                    </a:lnTo>
                    <a:lnTo>
                      <a:pt x="306" y="70"/>
                    </a:lnTo>
                    <a:lnTo>
                      <a:pt x="306" y="70"/>
                    </a:lnTo>
                    <a:lnTo>
                      <a:pt x="288" y="75"/>
                    </a:lnTo>
                    <a:lnTo>
                      <a:pt x="271" y="81"/>
                    </a:lnTo>
                    <a:lnTo>
                      <a:pt x="255" y="90"/>
                    </a:lnTo>
                    <a:lnTo>
                      <a:pt x="240" y="101"/>
                    </a:lnTo>
                    <a:lnTo>
                      <a:pt x="227" y="117"/>
                    </a:lnTo>
                    <a:lnTo>
                      <a:pt x="216" y="132"/>
                    </a:lnTo>
                    <a:lnTo>
                      <a:pt x="205" y="150"/>
                    </a:lnTo>
                    <a:lnTo>
                      <a:pt x="198" y="169"/>
                    </a:lnTo>
                    <a:lnTo>
                      <a:pt x="198" y="169"/>
                    </a:lnTo>
                    <a:lnTo>
                      <a:pt x="194" y="189"/>
                    </a:lnTo>
                    <a:lnTo>
                      <a:pt x="191" y="213"/>
                    </a:lnTo>
                    <a:lnTo>
                      <a:pt x="196" y="240"/>
                    </a:lnTo>
                    <a:lnTo>
                      <a:pt x="200" y="271"/>
                    </a:lnTo>
                    <a:lnTo>
                      <a:pt x="200" y="271"/>
                    </a:lnTo>
                    <a:lnTo>
                      <a:pt x="194" y="273"/>
                    </a:lnTo>
                    <a:lnTo>
                      <a:pt x="187" y="279"/>
                    </a:lnTo>
                    <a:lnTo>
                      <a:pt x="180" y="286"/>
                    </a:lnTo>
                    <a:lnTo>
                      <a:pt x="178" y="295"/>
                    </a:lnTo>
                    <a:lnTo>
                      <a:pt x="174" y="304"/>
                    </a:lnTo>
                    <a:lnTo>
                      <a:pt x="174" y="315"/>
                    </a:lnTo>
                    <a:lnTo>
                      <a:pt x="174" y="326"/>
                    </a:lnTo>
                    <a:lnTo>
                      <a:pt x="176" y="339"/>
                    </a:lnTo>
                    <a:lnTo>
                      <a:pt x="176" y="339"/>
                    </a:lnTo>
                    <a:lnTo>
                      <a:pt x="180" y="350"/>
                    </a:lnTo>
                    <a:lnTo>
                      <a:pt x="185" y="361"/>
                    </a:lnTo>
                    <a:lnTo>
                      <a:pt x="191" y="370"/>
                    </a:lnTo>
                    <a:lnTo>
                      <a:pt x="198" y="376"/>
                    </a:lnTo>
                    <a:lnTo>
                      <a:pt x="205" y="383"/>
                    </a:lnTo>
                    <a:lnTo>
                      <a:pt x="213" y="385"/>
                    </a:lnTo>
                    <a:lnTo>
                      <a:pt x="220" y="387"/>
                    </a:lnTo>
                    <a:lnTo>
                      <a:pt x="229" y="387"/>
                    </a:lnTo>
                    <a:lnTo>
                      <a:pt x="229" y="387"/>
                    </a:lnTo>
                    <a:lnTo>
                      <a:pt x="235" y="409"/>
                    </a:lnTo>
                    <a:lnTo>
                      <a:pt x="244" y="427"/>
                    </a:lnTo>
                    <a:lnTo>
                      <a:pt x="253" y="447"/>
                    </a:lnTo>
                    <a:lnTo>
                      <a:pt x="264" y="464"/>
                    </a:lnTo>
                    <a:lnTo>
                      <a:pt x="277" y="480"/>
                    </a:lnTo>
                    <a:lnTo>
                      <a:pt x="290" y="493"/>
                    </a:lnTo>
                    <a:lnTo>
                      <a:pt x="306" y="506"/>
                    </a:lnTo>
                    <a:lnTo>
                      <a:pt x="321" y="517"/>
                    </a:lnTo>
                    <a:lnTo>
                      <a:pt x="321" y="596"/>
                    </a:lnTo>
                    <a:lnTo>
                      <a:pt x="143" y="649"/>
                    </a:lnTo>
                    <a:lnTo>
                      <a:pt x="143" y="649"/>
                    </a:lnTo>
                    <a:lnTo>
                      <a:pt x="128" y="656"/>
                    </a:lnTo>
                    <a:lnTo>
                      <a:pt x="112" y="662"/>
                    </a:lnTo>
                    <a:lnTo>
                      <a:pt x="86" y="678"/>
                    </a:lnTo>
                    <a:lnTo>
                      <a:pt x="59" y="697"/>
                    </a:lnTo>
                    <a:lnTo>
                      <a:pt x="40" y="722"/>
                    </a:lnTo>
                    <a:lnTo>
                      <a:pt x="22" y="748"/>
                    </a:lnTo>
                    <a:lnTo>
                      <a:pt x="11" y="777"/>
                    </a:lnTo>
                    <a:lnTo>
                      <a:pt x="2" y="807"/>
                    </a:lnTo>
                    <a:lnTo>
                      <a:pt x="0" y="825"/>
                    </a:lnTo>
                    <a:lnTo>
                      <a:pt x="0" y="840"/>
                    </a:lnTo>
                    <a:lnTo>
                      <a:pt x="825" y="840"/>
                    </a:lnTo>
                    <a:lnTo>
                      <a:pt x="825" y="840"/>
                    </a:lnTo>
                    <a:lnTo>
                      <a:pt x="823" y="825"/>
                    </a:lnTo>
                    <a:lnTo>
                      <a:pt x="821" y="807"/>
                    </a:lnTo>
                    <a:lnTo>
                      <a:pt x="814" y="777"/>
                    </a:lnTo>
                    <a:lnTo>
                      <a:pt x="801" y="748"/>
                    </a:lnTo>
                    <a:lnTo>
                      <a:pt x="785" y="722"/>
                    </a:lnTo>
                    <a:lnTo>
                      <a:pt x="763" y="697"/>
                    </a:lnTo>
                    <a:lnTo>
                      <a:pt x="739" y="678"/>
                    </a:lnTo>
                    <a:lnTo>
                      <a:pt x="713" y="662"/>
                    </a:lnTo>
                    <a:lnTo>
                      <a:pt x="697" y="656"/>
                    </a:lnTo>
                    <a:lnTo>
                      <a:pt x="682" y="649"/>
                    </a:lnTo>
                    <a:lnTo>
                      <a:pt x="682" y="649"/>
                    </a:lnTo>
                    <a:close/>
                  </a:path>
                </a:pathLst>
              </a:custGeom>
              <a:pattFill prst="dkUpDiag">
                <a:fgClr>
                  <a:srgbClr val="879FCF"/>
                </a:fgClr>
                <a:bgClr>
                  <a:srgbClr val="A2B5DA"/>
                </a:bgClr>
              </a:patt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lIns="0" tIns="36000" rIns="0" bIns="0" anchor="ctr"/>
              <a:lstStyle/>
              <a:p>
                <a:pPr algn="ctr" defTabSz="937893"/>
                <a:r>
                  <a:rPr lang="en-US" altLang="ko-KR" sz="1000" b="1" spc="-10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>
                        <a:alpha val="99000"/>
                      </a:schemeClr>
                    </a:solidFill>
                    <a:latin typeface="+mn-ea"/>
                    <a:cs typeface="KoPubWorld돋움체 Medium" panose="00000600000000000000" pitchFamily="2" charset="-127"/>
                  </a:rPr>
                  <a:t> </a:t>
                </a:r>
                <a:endParaRPr lang="ko-KR" altLang="en-US" sz="1000" b="1" spc="-1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>
                      <a:alpha val="99000"/>
                    </a:schemeClr>
                  </a:solidFill>
                  <a:latin typeface="+mn-ea"/>
                  <a:cs typeface="KoPubWorld돋움체 Medium" panose="00000600000000000000" pitchFamily="2" charset="-127"/>
                </a:endParaRPr>
              </a:p>
            </p:txBody>
          </p:sp>
        </p:grpSp>
      </p:grpSp>
      <p:sp>
        <p:nvSpPr>
          <p:cNvPr id="48" name="텍스트 개체 틀 6">
            <a:extLst>
              <a:ext uri="{FF2B5EF4-FFF2-40B4-BE49-F238E27FC236}">
                <a16:creationId xmlns:a16="http://schemas.microsoft.com/office/drawing/2014/main" id="{68BEE8D3-10F2-EB0A-64D0-8C4C84AE28CB}"/>
              </a:ext>
            </a:extLst>
          </p:cNvPr>
          <p:cNvSpPr txBox="1">
            <a:spLocks/>
          </p:cNvSpPr>
          <p:nvPr/>
        </p:nvSpPr>
        <p:spPr>
          <a:xfrm>
            <a:off x="350837" y="4735117"/>
            <a:ext cx="2952671" cy="317574"/>
          </a:xfrm>
          <a:prstGeom prst="rect">
            <a:avLst/>
          </a:prstGeom>
        </p:spPr>
        <p:txBody>
          <a:bodyPr/>
          <a:lstStyle>
            <a:lvl1pPr marL="0" marR="0" indent="0" algn="l" defTabSz="232177" rtl="0" latinLnBrk="0">
              <a:lnSpc>
                <a:spcPct val="12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844" b="1" i="0" u="none" strike="noStrike" cap="none" spc="-25" baseline="0">
                <a:solidFill>
                  <a:srgbClr val="6A2AA8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1pPr>
            <a:lvl2pPr marL="267896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2pPr>
            <a:lvl3pPr marL="535792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3pPr>
            <a:lvl4pPr marL="803688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4pPr>
            <a:lvl5pPr marL="1071584" marR="0" indent="0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None/>
              <a:tabLst/>
              <a:defRPr sz="760" b="1" i="0" u="none" strike="noStrike" cap="none" spc="0" baseline="0">
                <a:solidFill>
                  <a:srgbClr val="FFFFFF"/>
                </a:solidFill>
                <a:uFillTx/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r>
              <a:rPr lang="en-US" altLang="ko-KR" sz="1400" kern="0"/>
              <a:t>LG CNS</a:t>
            </a:r>
            <a:r>
              <a:rPr lang="ko-KR" altLang="en-US" sz="1400" kern="0"/>
              <a:t>이어야만 하는 이유</a:t>
            </a:r>
          </a:p>
        </p:txBody>
      </p:sp>
      <p:sp>
        <p:nvSpPr>
          <p:cNvPr id="49" name="텍스트 개체 틀 4">
            <a:extLst>
              <a:ext uri="{FF2B5EF4-FFF2-40B4-BE49-F238E27FC236}">
                <a16:creationId xmlns:a16="http://schemas.microsoft.com/office/drawing/2014/main" id="{FDB01434-5D98-9FDF-51EB-ADC1E7765342}"/>
              </a:ext>
            </a:extLst>
          </p:cNvPr>
          <p:cNvSpPr txBox="1">
            <a:spLocks/>
          </p:cNvSpPr>
          <p:nvPr/>
        </p:nvSpPr>
        <p:spPr>
          <a:xfrm>
            <a:off x="350838" y="5003143"/>
            <a:ext cx="3078162" cy="414686"/>
          </a:xfrm>
          <a:prstGeom prst="rect">
            <a:avLst/>
          </a:prstGeom>
        </p:spPr>
        <p:txBody>
          <a:bodyPr/>
          <a:lstStyle>
            <a:lvl1pPr marL="68345" marR="0" indent="-68345" algn="l" defTabSz="232177" rtl="0" latinLnBrk="0">
              <a:lnSpc>
                <a:spcPct val="100000"/>
              </a:lnSpc>
              <a:spcBef>
                <a:spcPts val="0"/>
              </a:spcBef>
              <a:spcAft>
                <a:spcPts val="506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  <a:tabLst/>
              <a:defRPr sz="675" b="0" i="0" u="none" strike="noStrike" cap="none" spc="-25" baseline="0">
                <a:solidFill>
                  <a:schemeClr val="tx1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>
              <a:spcBef>
                <a:spcPts val="400"/>
              </a:spcBef>
              <a:spcAft>
                <a:spcPts val="0"/>
              </a:spcAft>
            </a:pPr>
            <a:r>
              <a:rPr kumimoji="1" lang="ko-KR" altLang="en-US" sz="1100" b="1"/>
              <a:t>단순 반복적인 제품 투입</a:t>
            </a:r>
            <a:r>
              <a:rPr kumimoji="1" lang="en-US" altLang="ko-KR" sz="1100" b="1"/>
              <a:t>·</a:t>
            </a:r>
            <a:r>
              <a:rPr kumimoji="1" lang="ko-KR" altLang="en-US" sz="1100" b="1"/>
              <a:t>배출 작업을 자동화하여</a:t>
            </a:r>
            <a:br>
              <a:rPr kumimoji="1" lang="ko-KR" altLang="en-US" sz="1100" b="1"/>
            </a:br>
            <a:r>
              <a:rPr kumimoji="1" lang="ko-KR" altLang="en-US" sz="1100" b="1"/>
              <a:t>작업자 의존도를 낮추고</a:t>
            </a:r>
            <a:r>
              <a:rPr kumimoji="1" lang="en-US" altLang="ko-KR" sz="1100" b="1"/>
              <a:t>, </a:t>
            </a:r>
            <a:r>
              <a:rPr kumimoji="1" lang="ko-KR" altLang="en-US" sz="1100" b="1"/>
              <a:t>공정 간 이송 안정성을 확보</a:t>
            </a: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AA1E57A2-7275-F402-EB6A-727E5D5197AC}"/>
              </a:ext>
            </a:extLst>
          </p:cNvPr>
          <p:cNvGrpSpPr/>
          <p:nvPr/>
        </p:nvGrpSpPr>
        <p:grpSpPr>
          <a:xfrm>
            <a:off x="330200" y="5464775"/>
            <a:ext cx="2927351" cy="646823"/>
            <a:chOff x="432849" y="1633959"/>
            <a:chExt cx="4905151" cy="872811"/>
          </a:xfrm>
        </p:grpSpPr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D89548A2-29E9-DC0E-5259-C8C155EC041B}"/>
                </a:ext>
              </a:extLst>
            </p:cNvPr>
            <p:cNvGrpSpPr/>
            <p:nvPr/>
          </p:nvGrpSpPr>
          <p:grpSpPr>
            <a:xfrm>
              <a:off x="4438000" y="2047323"/>
              <a:ext cx="900000" cy="410400"/>
              <a:chOff x="1876705" y="4489441"/>
              <a:chExt cx="900000" cy="410400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96FC4844-6997-EE5D-AA64-1A0C4E0E8197}"/>
                  </a:ext>
                </a:extLst>
              </p:cNvPr>
              <p:cNvSpPr/>
              <p:nvPr/>
            </p:nvSpPr>
            <p:spPr>
              <a:xfrm>
                <a:off x="1876705" y="4489441"/>
                <a:ext cx="450000" cy="410400"/>
              </a:xfrm>
              <a:prstGeom prst="rect">
                <a:avLst/>
              </a:prstGeom>
              <a:solidFill>
                <a:srgbClr val="4472C4">
                  <a:lumMod val="20000"/>
                  <a:lumOff val="80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endParaRPr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BF8EDA10-63A9-3EE5-31E1-7D7A425A378C}"/>
                  </a:ext>
                </a:extLst>
              </p:cNvPr>
              <p:cNvSpPr/>
              <p:nvPr/>
            </p:nvSpPr>
            <p:spPr>
              <a:xfrm>
                <a:off x="2326415" y="4489441"/>
                <a:ext cx="450000" cy="410400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endParaRP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8261244-2D93-F625-A262-FEA905F7FAF2}"/>
                  </a:ext>
                </a:extLst>
              </p:cNvPr>
              <p:cNvSpPr txBox="1"/>
              <p:nvPr/>
            </p:nvSpPr>
            <p:spPr>
              <a:xfrm>
                <a:off x="1876705" y="4489441"/>
                <a:ext cx="900000" cy="40959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ysClr val="window" lastClr="FFFFFF">
                    <a:lumMod val="50000"/>
                  </a:sysClr>
                </a:solidFill>
              </a:ln>
            </p:spPr>
            <p:txBody>
              <a:bodyPr wrap="square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ea"/>
                  </a:rPr>
                  <a:t>물류 설비</a:t>
                </a:r>
              </a:p>
            </p:txBody>
          </p:sp>
        </p:grp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81619A7F-1535-27FF-4809-5C5FF57166AB}"/>
                </a:ext>
              </a:extLst>
            </p:cNvPr>
            <p:cNvGrpSpPr/>
            <p:nvPr/>
          </p:nvGrpSpPr>
          <p:grpSpPr>
            <a:xfrm>
              <a:off x="1520159" y="2047323"/>
              <a:ext cx="900000" cy="410400"/>
              <a:chOff x="1876705" y="4489441"/>
              <a:chExt cx="900000" cy="410400"/>
            </a:xfrm>
          </p:grpSpPr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C3E21435-5966-466B-5CB8-E35EDA3C752F}"/>
                  </a:ext>
                </a:extLst>
              </p:cNvPr>
              <p:cNvSpPr/>
              <p:nvPr/>
            </p:nvSpPr>
            <p:spPr>
              <a:xfrm>
                <a:off x="1876705" y="4489441"/>
                <a:ext cx="450000" cy="410400"/>
              </a:xfrm>
              <a:prstGeom prst="rect">
                <a:avLst/>
              </a:prstGeom>
              <a:solidFill>
                <a:srgbClr val="FFC000">
                  <a:lumMod val="20000"/>
                  <a:lumOff val="80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endParaRPr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89C4EB58-803F-66E5-59DE-FFE9E059E227}"/>
                  </a:ext>
                </a:extLst>
              </p:cNvPr>
              <p:cNvSpPr/>
              <p:nvPr/>
            </p:nvSpPr>
            <p:spPr>
              <a:xfrm>
                <a:off x="2326415" y="4489441"/>
                <a:ext cx="450000" cy="410400"/>
              </a:xfrm>
              <a:prstGeom prst="rect">
                <a:avLst/>
              </a:prstGeom>
              <a:solidFill>
                <a:srgbClr val="4472C4">
                  <a:lumMod val="20000"/>
                  <a:lumOff val="80000"/>
                </a:srgbClr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BF066862-C511-450C-BC6C-6E6FD943C92E}"/>
                  </a:ext>
                </a:extLst>
              </p:cNvPr>
              <p:cNvSpPr txBox="1"/>
              <p:nvPr/>
            </p:nvSpPr>
            <p:spPr>
              <a:xfrm>
                <a:off x="1876705" y="4489441"/>
                <a:ext cx="900000" cy="40959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ysClr val="window" lastClr="FFFFFF">
                    <a:lumMod val="50000"/>
                  </a:sysClr>
                </a:solidFill>
              </a:ln>
            </p:spPr>
            <p:txBody>
              <a:bodyPr wrap="square" anchor="ctr" anchorCtr="0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n-ea"/>
                  </a:rPr>
                  <a:t>물류 설비</a:t>
                </a:r>
              </a:p>
            </p:txBody>
          </p:sp>
        </p:grp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C180EAAF-FDE8-4D0F-F48C-20BA66781586}"/>
                </a:ext>
              </a:extLst>
            </p:cNvPr>
            <p:cNvSpPr/>
            <p:nvPr/>
          </p:nvSpPr>
          <p:spPr>
            <a:xfrm>
              <a:off x="2980511" y="2047323"/>
              <a:ext cx="900000" cy="409592"/>
            </a:xfrm>
            <a:prstGeom prst="rect">
              <a:avLst/>
            </a:prstGeom>
            <a:solidFill>
              <a:sysClr val="window" lastClr="FFFFFF">
                <a:lumMod val="95000"/>
              </a:sysClr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공정 설비</a:t>
              </a:r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82F3A813-314C-68CB-CAC4-BA32142340F6}"/>
                </a:ext>
              </a:extLst>
            </p:cNvPr>
            <p:cNvSpPr/>
            <p:nvPr/>
          </p:nvSpPr>
          <p:spPr>
            <a:xfrm>
              <a:off x="2695121" y="2047323"/>
              <a:ext cx="285390" cy="40959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solidFill>
                <a:srgbClr val="C00000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+mn-ea"/>
                </a:rPr>
                <a:t>투입</a:t>
              </a:r>
              <a:endParaRPr kumimoji="0" lang="en-US" altLang="ko-KR" sz="1000" b="1" i="0" u="none" strike="noStrike" kern="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+mn-ea"/>
              </a:endParaRP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720CF127-4CBD-F268-A7D0-C36C5E345819}"/>
                </a:ext>
              </a:extLst>
            </p:cNvPr>
            <p:cNvSpPr/>
            <p:nvPr/>
          </p:nvSpPr>
          <p:spPr>
            <a:xfrm>
              <a:off x="3880512" y="2047323"/>
              <a:ext cx="285390" cy="40959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solidFill>
                <a:srgbClr val="A50021"/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+mn-ea"/>
                </a:rPr>
                <a:t>배출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DF678C5-02FA-E289-2408-C59677DDABA3}"/>
                </a:ext>
              </a:extLst>
            </p:cNvPr>
            <p:cNvSpPr txBox="1"/>
            <p:nvPr/>
          </p:nvSpPr>
          <p:spPr>
            <a:xfrm>
              <a:off x="768450" y="1633959"/>
              <a:ext cx="68405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ko-KR" altLang="en-US" sz="900">
                  <a:solidFill>
                    <a:srgbClr val="008000"/>
                  </a:solidFill>
                  <a:latin typeface="+mn-ea"/>
                </a:rPr>
                <a:t>설비 제어</a:t>
              </a:r>
            </a:p>
          </p:txBody>
        </p:sp>
        <p:cxnSp>
          <p:nvCxnSpPr>
            <p:cNvPr id="58" name="직선 화살표 연결선 57">
              <a:extLst>
                <a:ext uri="{FF2B5EF4-FFF2-40B4-BE49-F238E27FC236}">
                  <a16:creationId xmlns:a16="http://schemas.microsoft.com/office/drawing/2014/main" id="{67C40E1A-ACC9-8C98-5C35-B9B72F94AC6D}"/>
                </a:ext>
              </a:extLst>
            </p:cNvPr>
            <p:cNvCxnSpPr>
              <a:cxnSpLocks/>
              <a:stCxn id="69" idx="3"/>
              <a:endCxn id="55" idx="1"/>
            </p:cNvCxnSpPr>
            <p:nvPr/>
          </p:nvCxnSpPr>
          <p:spPr>
            <a:xfrm>
              <a:off x="2420159" y="2252119"/>
              <a:ext cx="274962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oval" w="sm" len="sm"/>
              <a:tailEnd type="triangle"/>
            </a:ln>
            <a:effectLst/>
          </p:spPr>
        </p:cxnSp>
        <p:cxnSp>
          <p:nvCxnSpPr>
            <p:cNvPr id="59" name="직선 화살표 연결선 58">
              <a:extLst>
                <a:ext uri="{FF2B5EF4-FFF2-40B4-BE49-F238E27FC236}">
                  <a16:creationId xmlns:a16="http://schemas.microsoft.com/office/drawing/2014/main" id="{D7642FDF-BED3-8971-6B5E-75AB0EABD4A6}"/>
                </a:ext>
              </a:extLst>
            </p:cNvPr>
            <p:cNvCxnSpPr>
              <a:cxnSpLocks/>
              <a:stCxn id="56" idx="3"/>
              <a:endCxn id="72" idx="1"/>
            </p:cNvCxnSpPr>
            <p:nvPr/>
          </p:nvCxnSpPr>
          <p:spPr>
            <a:xfrm>
              <a:off x="4165902" y="2252119"/>
              <a:ext cx="272098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oval" w="sm" len="sm"/>
              <a:tailEnd type="triangle"/>
            </a:ln>
            <a:effectLst/>
          </p:spPr>
        </p:cxn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FC25485B-A260-6F68-E136-5E52FF3E52F8}"/>
                </a:ext>
              </a:extLst>
            </p:cNvPr>
            <p:cNvSpPr/>
            <p:nvPr/>
          </p:nvSpPr>
          <p:spPr>
            <a:xfrm>
              <a:off x="1520159" y="1643434"/>
              <a:ext cx="3817841" cy="272235"/>
            </a:xfrm>
            <a:prstGeom prst="rect">
              <a:avLst/>
            </a:prstGeom>
            <a:solidFill>
              <a:schemeClr val="bg1"/>
            </a:solidFill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설비 제어 </a:t>
              </a:r>
              <a:r>
                <a:rPr kumimoji="0" lang="en-US" altLang="ko-KR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+ </a:t>
              </a: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ea"/>
                </a:rPr>
                <a:t>데이터 수집</a:t>
              </a:r>
            </a:p>
          </p:txBody>
        </p:sp>
        <p:cxnSp>
          <p:nvCxnSpPr>
            <p:cNvPr id="61" name="직선 화살표 연결선 60">
              <a:extLst>
                <a:ext uri="{FF2B5EF4-FFF2-40B4-BE49-F238E27FC236}">
                  <a16:creationId xmlns:a16="http://schemas.microsoft.com/office/drawing/2014/main" id="{AA473BC2-D36D-7EB1-F78F-DC6F0A239271}"/>
                </a:ext>
              </a:extLst>
            </p:cNvPr>
            <p:cNvCxnSpPr>
              <a:cxnSpLocks/>
              <a:stCxn id="69" idx="0"/>
            </p:cNvCxnSpPr>
            <p:nvPr/>
          </p:nvCxnSpPr>
          <p:spPr>
            <a:xfrm flipV="1">
              <a:off x="1970159" y="1915669"/>
              <a:ext cx="0" cy="131654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none" w="sm" len="sm"/>
              <a:tailEnd type="triangle"/>
            </a:ln>
            <a:effectLst/>
          </p:spPr>
        </p:cxnSp>
        <p:cxnSp>
          <p:nvCxnSpPr>
            <p:cNvPr id="62" name="직선 화살표 연결선 61">
              <a:extLst>
                <a:ext uri="{FF2B5EF4-FFF2-40B4-BE49-F238E27FC236}">
                  <a16:creationId xmlns:a16="http://schemas.microsoft.com/office/drawing/2014/main" id="{7557D5ED-9DAC-5472-59E0-670115BAD0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37009" y="1915669"/>
              <a:ext cx="0" cy="131654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none" w="sm" len="sm"/>
              <a:tailEnd type="triangle"/>
            </a:ln>
            <a:effectLst/>
          </p:spPr>
        </p:cxnSp>
        <p:cxnSp>
          <p:nvCxnSpPr>
            <p:cNvPr id="63" name="직선 화살표 연결선 62">
              <a:extLst>
                <a:ext uri="{FF2B5EF4-FFF2-40B4-BE49-F238E27FC236}">
                  <a16:creationId xmlns:a16="http://schemas.microsoft.com/office/drawing/2014/main" id="{21100980-1967-0080-C94C-CCF365B4D890}"/>
                </a:ext>
              </a:extLst>
            </p:cNvPr>
            <p:cNvCxnSpPr>
              <a:cxnSpLocks/>
              <a:stCxn id="72" idx="0"/>
            </p:cNvCxnSpPr>
            <p:nvPr/>
          </p:nvCxnSpPr>
          <p:spPr>
            <a:xfrm flipH="1" flipV="1">
              <a:off x="4887420" y="1915669"/>
              <a:ext cx="580" cy="131654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headEnd type="none" w="sm" len="sm"/>
              <a:tailEnd type="triangle"/>
            </a:ln>
            <a:effectLst/>
          </p:spPr>
        </p:cxnSp>
        <p:cxnSp>
          <p:nvCxnSpPr>
            <p:cNvPr id="64" name="직선 화살표 연결선 63">
              <a:extLst>
                <a:ext uri="{FF2B5EF4-FFF2-40B4-BE49-F238E27FC236}">
                  <a16:creationId xmlns:a16="http://schemas.microsoft.com/office/drawing/2014/main" id="{D9711966-63BC-9EDC-4420-99D1B92730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41697" y="1915669"/>
              <a:ext cx="0" cy="131654"/>
            </a:xfrm>
            <a:prstGeom prst="straightConnector1">
              <a:avLst/>
            </a:prstGeom>
            <a:noFill/>
            <a:ln w="6350" cap="flat" cmpd="sng" algn="ctr">
              <a:solidFill>
                <a:srgbClr val="C00000"/>
              </a:solidFill>
              <a:prstDash val="dash"/>
              <a:miter lim="800000"/>
              <a:headEnd type="none" w="sm" len="sm"/>
              <a:tailEnd type="triangle"/>
            </a:ln>
            <a:effectLst/>
          </p:spPr>
        </p:cxnSp>
        <p:cxnSp>
          <p:nvCxnSpPr>
            <p:cNvPr id="65" name="직선 화살표 연결선 64">
              <a:extLst>
                <a:ext uri="{FF2B5EF4-FFF2-40B4-BE49-F238E27FC236}">
                  <a16:creationId xmlns:a16="http://schemas.microsoft.com/office/drawing/2014/main" id="{9BE37F23-CF98-9BE1-2522-18FD68090E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27560" y="1915669"/>
              <a:ext cx="0" cy="131654"/>
            </a:xfrm>
            <a:prstGeom prst="straightConnector1">
              <a:avLst/>
            </a:prstGeom>
            <a:noFill/>
            <a:ln w="6350" cap="flat" cmpd="sng" algn="ctr">
              <a:solidFill>
                <a:srgbClr val="C00000"/>
              </a:solidFill>
              <a:prstDash val="dash"/>
              <a:miter lim="800000"/>
              <a:headEnd type="none" w="sm" len="sm"/>
              <a:tailEnd type="triangle"/>
            </a:ln>
            <a:effectLst/>
          </p:spPr>
        </p:cxn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9342C45-0E56-9D83-7AF1-C980A5F88F25}"/>
                </a:ext>
              </a:extLst>
            </p:cNvPr>
            <p:cNvSpPr txBox="1"/>
            <p:nvPr/>
          </p:nvSpPr>
          <p:spPr>
            <a:xfrm>
              <a:off x="432849" y="2008400"/>
              <a:ext cx="1181066" cy="498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>
                  <a:solidFill>
                    <a:srgbClr val="008000"/>
                  </a:solidFill>
                  <a:latin typeface="+mn-ea"/>
                </a:rPr>
                <a:t>설비 엔지니어링</a:t>
              </a:r>
            </a:p>
          </p:txBody>
        </p:sp>
      </p:grpSp>
      <p:sp>
        <p:nvSpPr>
          <p:cNvPr id="73" name="텍스트 개체 틀 7">
            <a:extLst>
              <a:ext uri="{FF2B5EF4-FFF2-40B4-BE49-F238E27FC236}">
                <a16:creationId xmlns:a16="http://schemas.microsoft.com/office/drawing/2014/main" id="{F3F959C2-6F34-D85E-EA35-14118FC46424}"/>
              </a:ext>
            </a:extLst>
          </p:cNvPr>
          <p:cNvSpPr txBox="1">
            <a:spLocks/>
          </p:cNvSpPr>
          <p:nvPr/>
        </p:nvSpPr>
        <p:spPr>
          <a:xfrm>
            <a:off x="3539273" y="1246836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어디에서 사용하나요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?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74" name="텍스트 개체 틀 7">
            <a:extLst>
              <a:ext uri="{FF2B5EF4-FFF2-40B4-BE49-F238E27FC236}">
                <a16:creationId xmlns:a16="http://schemas.microsoft.com/office/drawing/2014/main" id="{2034E80B-6780-616C-A698-008BF4705C1F}"/>
              </a:ext>
            </a:extLst>
          </p:cNvPr>
          <p:cNvSpPr txBox="1">
            <a:spLocks/>
          </p:cNvSpPr>
          <p:nvPr/>
        </p:nvSpPr>
        <p:spPr>
          <a:xfrm>
            <a:off x="3539273" y="2011856"/>
            <a:ext cx="2952671" cy="315577"/>
          </a:xfrm>
          <a:prstGeom prst="rect">
            <a:avLst/>
          </a:prstGeom>
        </p:spPr>
        <p:txBody>
          <a:bodyPr>
            <a:noAutofit/>
          </a:bodyPr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효과</a:t>
            </a:r>
          </a:p>
        </p:txBody>
      </p:sp>
      <p:sp>
        <p:nvSpPr>
          <p:cNvPr id="75" name="텍스트 개체 틀 5">
            <a:extLst>
              <a:ext uri="{FF2B5EF4-FFF2-40B4-BE49-F238E27FC236}">
                <a16:creationId xmlns:a16="http://schemas.microsoft.com/office/drawing/2014/main" id="{312AE25F-2927-1A8D-C53B-9389509AA73A}"/>
              </a:ext>
            </a:extLst>
          </p:cNvPr>
          <p:cNvSpPr txBox="1">
            <a:spLocks/>
          </p:cNvSpPr>
          <p:nvPr/>
        </p:nvSpPr>
        <p:spPr>
          <a:xfrm>
            <a:off x="3536959" y="1534351"/>
            <a:ext cx="3213091" cy="442087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 b="1">
                <a:solidFill>
                  <a:schemeClr val="tx1"/>
                </a:solidFill>
              </a:rPr>
              <a:t>대상 산업</a:t>
            </a:r>
            <a:r>
              <a:rPr lang="en-US" altLang="ko-KR" sz="1100" b="1">
                <a:solidFill>
                  <a:schemeClr val="tx1"/>
                </a:solidFill>
              </a:rPr>
              <a:t> </a:t>
            </a:r>
            <a:r>
              <a:rPr lang="en-US" altLang="ko-KR" sz="1100">
                <a:solidFill>
                  <a:schemeClr val="tx1"/>
                </a:solidFill>
              </a:rPr>
              <a:t>:</a:t>
            </a:r>
            <a:r>
              <a:rPr lang="ko-KR" altLang="en-US" sz="1100">
                <a:solidFill>
                  <a:schemeClr val="tx1"/>
                </a:solidFill>
              </a:rPr>
              <a:t> 화학</a:t>
            </a:r>
            <a:r>
              <a:rPr lang="en-US" altLang="ko-KR" sz="1100">
                <a:solidFill>
                  <a:schemeClr val="tx1"/>
                </a:solidFill>
              </a:rPr>
              <a:t>, </a:t>
            </a:r>
            <a:r>
              <a:rPr lang="ko-KR" altLang="en-US" sz="1100">
                <a:solidFill>
                  <a:schemeClr val="tx1"/>
                </a:solidFill>
              </a:rPr>
              <a:t>방산</a:t>
            </a:r>
            <a:r>
              <a:rPr lang="en-US" altLang="ko-KR" sz="1100">
                <a:solidFill>
                  <a:schemeClr val="tx1"/>
                </a:solidFill>
              </a:rPr>
              <a:t> </a:t>
            </a:r>
            <a:r>
              <a:rPr lang="ko-KR" altLang="en-US" sz="1100">
                <a:solidFill>
                  <a:schemeClr val="tx1"/>
                </a:solidFill>
              </a:rPr>
              <a:t>등 제조 산업 전반</a:t>
            </a:r>
            <a:endParaRPr lang="en-US" altLang="ko-KR" sz="1100">
              <a:solidFill>
                <a:schemeClr val="tx1"/>
              </a:solidFill>
            </a:endParaRPr>
          </a:p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kumimoji="1" lang="ko-KR" altLang="en-US" sz="1100" b="1" spc="-25">
                <a:solidFill>
                  <a:schemeClr val="tx1"/>
                </a:solidFill>
              </a:rPr>
              <a:t>대상 고객 </a:t>
            </a:r>
            <a:r>
              <a:rPr kumimoji="1" lang="en-US" altLang="ko-KR" sz="1100" spc="-25">
                <a:solidFill>
                  <a:schemeClr val="tx1"/>
                </a:solidFill>
              </a:rPr>
              <a:t>: </a:t>
            </a:r>
            <a:r>
              <a:rPr kumimoji="1" lang="ko-KR" altLang="en-US" sz="1100" spc="-25">
                <a:solidFill>
                  <a:schemeClr val="tx1"/>
                </a:solidFill>
              </a:rPr>
              <a:t>생산 설비 자동화 투자 방향을 검토하는 기업</a:t>
            </a:r>
            <a:endParaRPr kumimoji="1" lang="en-US" altLang="ko-KR" sz="1100" spc="-25">
              <a:solidFill>
                <a:schemeClr val="tx1"/>
              </a:solidFill>
            </a:endParaRPr>
          </a:p>
        </p:txBody>
      </p:sp>
      <p:grpSp>
        <p:nvGrpSpPr>
          <p:cNvPr id="106" name="그룹 105">
            <a:extLst>
              <a:ext uri="{FF2B5EF4-FFF2-40B4-BE49-F238E27FC236}">
                <a16:creationId xmlns:a16="http://schemas.microsoft.com/office/drawing/2014/main" id="{4DC34FB4-78F7-D26A-2155-3CFAD15385DA}"/>
              </a:ext>
            </a:extLst>
          </p:cNvPr>
          <p:cNvGrpSpPr/>
          <p:nvPr/>
        </p:nvGrpSpPr>
        <p:grpSpPr>
          <a:xfrm rot="5400000">
            <a:off x="3399615" y="2540773"/>
            <a:ext cx="1202634" cy="751615"/>
            <a:chOff x="3588373" y="2538638"/>
            <a:chExt cx="3279799" cy="237671"/>
          </a:xfrm>
        </p:grpSpPr>
        <p:sp>
          <p:nvSpPr>
            <p:cNvPr id="101" name="화살표: 오각형 100">
              <a:extLst>
                <a:ext uri="{FF2B5EF4-FFF2-40B4-BE49-F238E27FC236}">
                  <a16:creationId xmlns:a16="http://schemas.microsoft.com/office/drawing/2014/main" id="{76A4B0DB-322A-CF0F-6931-D5CE9D0AB761}"/>
                </a:ext>
              </a:extLst>
            </p:cNvPr>
            <p:cNvSpPr/>
            <p:nvPr/>
          </p:nvSpPr>
          <p:spPr>
            <a:xfrm>
              <a:off x="3588373" y="2538638"/>
              <a:ext cx="831874" cy="237671"/>
            </a:xfrm>
            <a:prstGeom prst="homePlate">
              <a:avLst>
                <a:gd name="adj" fmla="val 2743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11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투입</a:t>
              </a:r>
              <a:r>
                <a:rPr kumimoji="0" lang="en-US" altLang="ko-KR" sz="1100" b="0" i="0" u="none" strike="noStrike" cap="none" spc="0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·</a:t>
              </a:r>
              <a:r>
                <a:rPr kumimoji="0" lang="ko-KR" altLang="en-US" sz="1100" b="0" i="0" u="none" strike="noStrike" cap="none" spc="0" normalizeH="0" baseline="0" dirty="0" err="1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취출</a:t>
              </a:r>
              <a:endParaRPr kumimoji="0" lang="ko-KR" altLang="en-US" sz="11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맑은 고딕"/>
              </a:endParaRPr>
            </a:p>
          </p:txBody>
        </p:sp>
        <p:sp>
          <p:nvSpPr>
            <p:cNvPr id="103" name="화살표: 오각형 102">
              <a:extLst>
                <a:ext uri="{FF2B5EF4-FFF2-40B4-BE49-F238E27FC236}">
                  <a16:creationId xmlns:a16="http://schemas.microsoft.com/office/drawing/2014/main" id="{22E0F5DC-844A-2553-0D88-70B3538BAED8}"/>
                </a:ext>
              </a:extLst>
            </p:cNvPr>
            <p:cNvSpPr/>
            <p:nvPr/>
          </p:nvSpPr>
          <p:spPr>
            <a:xfrm>
              <a:off x="4404348" y="2538638"/>
              <a:ext cx="831874" cy="237671"/>
            </a:xfrm>
            <a:prstGeom prst="homePlate">
              <a:avLst>
                <a:gd name="adj" fmla="val 2743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11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위치 정렬</a:t>
              </a:r>
            </a:p>
          </p:txBody>
        </p:sp>
        <p:sp>
          <p:nvSpPr>
            <p:cNvPr id="104" name="화살표: 오각형 103">
              <a:extLst>
                <a:ext uri="{FF2B5EF4-FFF2-40B4-BE49-F238E27FC236}">
                  <a16:creationId xmlns:a16="http://schemas.microsoft.com/office/drawing/2014/main" id="{A9A758C6-AB6E-ACD2-BCAA-2D4659CD0D06}"/>
                </a:ext>
              </a:extLst>
            </p:cNvPr>
            <p:cNvSpPr/>
            <p:nvPr/>
          </p:nvSpPr>
          <p:spPr>
            <a:xfrm>
              <a:off x="5220323" y="2538638"/>
              <a:ext cx="831874" cy="237671"/>
            </a:xfrm>
            <a:prstGeom prst="homePlate">
              <a:avLst>
                <a:gd name="adj" fmla="val 2743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11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공정 연계</a:t>
              </a:r>
            </a:p>
          </p:txBody>
        </p:sp>
        <p:sp>
          <p:nvSpPr>
            <p:cNvPr id="105" name="화살표: 오각형 104">
              <a:extLst>
                <a:ext uri="{FF2B5EF4-FFF2-40B4-BE49-F238E27FC236}">
                  <a16:creationId xmlns:a16="http://schemas.microsoft.com/office/drawing/2014/main" id="{0B8C25A9-32EF-9C2F-452B-ACD8B2E641D4}"/>
                </a:ext>
              </a:extLst>
            </p:cNvPr>
            <p:cNvSpPr/>
            <p:nvPr/>
          </p:nvSpPr>
          <p:spPr>
            <a:xfrm>
              <a:off x="6036298" y="2538638"/>
              <a:ext cx="831874" cy="237671"/>
            </a:xfrm>
            <a:prstGeom prst="homePlate">
              <a:avLst>
                <a:gd name="adj" fmla="val 27430"/>
              </a:avLst>
            </a:prstGeom>
            <a:solidFill>
              <a:schemeClr val="accent1">
                <a:lumOff val="13529"/>
              </a:schemeClr>
            </a:solidFill>
            <a:ln w="3175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vert270" wrap="square" lIns="33866" tIns="33866" rIns="33866" bIns="33866" numCol="1" spcCol="38100" rtlCol="0" anchor="ctr">
              <a:spAutoFit/>
            </a:bodyPr>
            <a:lstStyle/>
            <a:p>
              <a:pPr marL="0" marR="0" indent="0" algn="ctr" defTabSz="550333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ko-KR" altLang="en-US" sz="11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latin typeface="+mn-lt"/>
                  <a:ea typeface="+mn-ea"/>
                  <a:cs typeface="+mn-cs"/>
                  <a:sym typeface="맑은 고딕"/>
                </a:rPr>
                <a:t>이력 관리</a:t>
              </a:r>
            </a:p>
          </p:txBody>
        </p:sp>
      </p:grpSp>
      <p:sp>
        <p:nvSpPr>
          <p:cNvPr id="112" name="텍스트 개체 틀 5">
            <a:extLst>
              <a:ext uri="{FF2B5EF4-FFF2-40B4-BE49-F238E27FC236}">
                <a16:creationId xmlns:a16="http://schemas.microsoft.com/office/drawing/2014/main" id="{8DD85BD5-2E7C-16C9-74C8-7421D6D9FB81}"/>
              </a:ext>
            </a:extLst>
          </p:cNvPr>
          <p:cNvSpPr txBox="1">
            <a:spLocks/>
          </p:cNvSpPr>
          <p:nvPr/>
        </p:nvSpPr>
        <p:spPr>
          <a:xfrm>
            <a:off x="4314834" y="2283643"/>
            <a:ext cx="1843079" cy="23729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 err="1">
                <a:solidFill>
                  <a:schemeClr val="tx1"/>
                </a:solidFill>
              </a:rPr>
              <a:t>Loader·Unloader</a:t>
            </a:r>
            <a:r>
              <a:rPr lang="en-US" altLang="ko-KR" sz="1100">
                <a:solidFill>
                  <a:schemeClr val="tx1"/>
                </a:solidFill>
              </a:rPr>
              <a:t> </a:t>
            </a:r>
            <a:r>
              <a:rPr lang="ko-KR" altLang="en-US" sz="1100">
                <a:solidFill>
                  <a:schemeClr val="tx1"/>
                </a:solidFill>
              </a:rPr>
              <a:t>자동 이송</a:t>
            </a:r>
          </a:p>
        </p:txBody>
      </p:sp>
      <p:sp>
        <p:nvSpPr>
          <p:cNvPr id="113" name="텍스트 개체 틀 5">
            <a:extLst>
              <a:ext uri="{FF2B5EF4-FFF2-40B4-BE49-F238E27FC236}">
                <a16:creationId xmlns:a16="http://schemas.microsoft.com/office/drawing/2014/main" id="{8F397C86-3BCF-2528-C21D-3B213C149CA5}"/>
              </a:ext>
            </a:extLst>
          </p:cNvPr>
          <p:cNvSpPr txBox="1">
            <a:spLocks/>
          </p:cNvSpPr>
          <p:nvPr/>
        </p:nvSpPr>
        <p:spPr>
          <a:xfrm>
            <a:off x="4314834" y="2601143"/>
            <a:ext cx="1843079" cy="23729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ko-KR" altLang="en-US" sz="1100">
                <a:solidFill>
                  <a:schemeClr val="tx1"/>
                </a:solidFill>
              </a:rPr>
              <a:t>센서</a:t>
            </a:r>
            <a:r>
              <a:rPr lang="en-US" altLang="ko-KR" sz="1100">
                <a:solidFill>
                  <a:schemeClr val="tx1"/>
                </a:solidFill>
              </a:rPr>
              <a:t>·</a:t>
            </a:r>
            <a:r>
              <a:rPr lang="ko-KR" altLang="en-US" sz="1100">
                <a:solidFill>
                  <a:schemeClr val="tx1"/>
                </a:solidFill>
              </a:rPr>
              <a:t>비전 기반 자동 정렬</a:t>
            </a:r>
          </a:p>
        </p:txBody>
      </p:sp>
      <p:sp>
        <p:nvSpPr>
          <p:cNvPr id="114" name="텍스트 개체 틀 5">
            <a:extLst>
              <a:ext uri="{FF2B5EF4-FFF2-40B4-BE49-F238E27FC236}">
                <a16:creationId xmlns:a16="http://schemas.microsoft.com/office/drawing/2014/main" id="{EE7F3184-6B78-AD2D-F5B5-F6E24ED80E3C}"/>
              </a:ext>
            </a:extLst>
          </p:cNvPr>
          <p:cNvSpPr txBox="1">
            <a:spLocks/>
          </p:cNvSpPr>
          <p:nvPr/>
        </p:nvSpPr>
        <p:spPr>
          <a:xfrm>
            <a:off x="4314834" y="2915468"/>
            <a:ext cx="1843079" cy="23729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>
                <a:solidFill>
                  <a:schemeClr val="tx1"/>
                </a:solidFill>
              </a:rPr>
              <a:t>PLC·</a:t>
            </a:r>
            <a:r>
              <a:rPr lang="ko-KR" altLang="en-US" sz="1100">
                <a:solidFill>
                  <a:schemeClr val="tx1"/>
                </a:solidFill>
              </a:rPr>
              <a:t>설비 신호 기반 자동 연계</a:t>
            </a:r>
          </a:p>
        </p:txBody>
      </p:sp>
      <p:sp>
        <p:nvSpPr>
          <p:cNvPr id="115" name="텍스트 개체 틀 5">
            <a:extLst>
              <a:ext uri="{FF2B5EF4-FFF2-40B4-BE49-F238E27FC236}">
                <a16:creationId xmlns:a16="http://schemas.microsoft.com/office/drawing/2014/main" id="{B745B6DD-53CC-6183-0386-E4B4E52A8A36}"/>
              </a:ext>
            </a:extLst>
          </p:cNvPr>
          <p:cNvSpPr txBox="1">
            <a:spLocks/>
          </p:cNvSpPr>
          <p:nvPr/>
        </p:nvSpPr>
        <p:spPr>
          <a:xfrm>
            <a:off x="4314834" y="3210743"/>
            <a:ext cx="1843079" cy="23729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spcBef>
                <a:spcPts val="300"/>
              </a:spcBef>
              <a:buClr>
                <a:schemeClr val="tx1"/>
              </a:buClr>
              <a:buSzPct val="100000"/>
              <a:buNone/>
            </a:pPr>
            <a:r>
              <a:rPr lang="en-US" altLang="ko-KR" sz="1100">
                <a:solidFill>
                  <a:schemeClr val="tx1"/>
                </a:solidFill>
              </a:rPr>
              <a:t>MES·</a:t>
            </a:r>
            <a:r>
              <a:rPr lang="ko-KR" altLang="en-US" sz="1100">
                <a:solidFill>
                  <a:schemeClr val="tx1"/>
                </a:solidFill>
              </a:rPr>
              <a:t>품질 시스템 자동 전송</a:t>
            </a:r>
          </a:p>
        </p:txBody>
      </p: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38253969-4A85-E9F0-E44F-2680DFAA597D}"/>
              </a:ext>
            </a:extLst>
          </p:cNvPr>
          <p:cNvGrpSpPr/>
          <p:nvPr/>
        </p:nvGrpSpPr>
        <p:grpSpPr>
          <a:xfrm>
            <a:off x="3580417" y="3595943"/>
            <a:ext cx="2911527" cy="709355"/>
            <a:chOff x="3580417" y="3595943"/>
            <a:chExt cx="2911527" cy="709355"/>
          </a:xfrm>
        </p:grpSpPr>
        <p:grpSp>
          <p:nvGrpSpPr>
            <p:cNvPr id="116" name="그룹 115">
              <a:extLst>
                <a:ext uri="{FF2B5EF4-FFF2-40B4-BE49-F238E27FC236}">
                  <a16:creationId xmlns:a16="http://schemas.microsoft.com/office/drawing/2014/main" id="{8898F7D6-3EE3-4175-1ACB-FD09B567E169}"/>
                </a:ext>
              </a:extLst>
            </p:cNvPr>
            <p:cNvGrpSpPr/>
            <p:nvPr/>
          </p:nvGrpSpPr>
          <p:grpSpPr>
            <a:xfrm>
              <a:off x="3580417" y="3595943"/>
              <a:ext cx="2911527" cy="709355"/>
              <a:chOff x="3580417" y="3593102"/>
              <a:chExt cx="2911527" cy="707500"/>
            </a:xfrm>
          </p:grpSpPr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052F650B-9DDA-847B-FF0F-04E386320B90}"/>
                  </a:ext>
                </a:extLst>
              </p:cNvPr>
              <p:cNvSpPr txBox="1"/>
              <p:nvPr/>
            </p:nvSpPr>
            <p:spPr>
              <a:xfrm>
                <a:off x="3869036" y="3606689"/>
                <a:ext cx="2099964" cy="370816"/>
              </a:xfrm>
              <a:prstGeom prst="rect">
                <a:avLst/>
              </a:prstGeom>
              <a:noFill/>
              <a:ln w="3175">
                <a:miter lim="400000"/>
              </a:ln>
              <a:extLst>
                <a:ext uri="{C572A759-6A51-4108-AA02-DFA0A04FC94B}">
  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  </a:ext>
              </a:extLst>
            </p:spPr>
            <p:txBody>
              <a:bodyPr wrap="square">
                <a:noAutofit/>
              </a:bodyPr>
              <a:lstStyle/>
              <a:p>
                <a:pPr>
                  <a:spcAft>
                    <a:spcPts val="400"/>
                  </a:spcAft>
                </a:pPr>
                <a:r>
                  <a:rPr lang="ko-KR" altLang="en-US" sz="1050" b="1">
                    <a:latin typeface="+mn-ea"/>
                    <a:cs typeface="Pretendard" panose="02000503000000020004" pitchFamily="50" charset="-127"/>
                  </a:rPr>
                  <a:t>투입 오류 및 제품 손상 감소</a:t>
                </a:r>
                <a:endParaRPr lang="en-US" altLang="ko-KR" sz="1050" b="1">
                  <a:latin typeface="+mn-ea"/>
                  <a:cs typeface="Pretendard" panose="02000503000000020004" pitchFamily="50" charset="-127"/>
                </a:endParaRPr>
              </a:p>
              <a:p>
                <a:pPr>
                  <a:spcAft>
                    <a:spcPts val="400"/>
                  </a:spcAft>
                </a:pPr>
                <a:r>
                  <a:rPr lang="ko-KR" altLang="en-US" sz="1050" b="1">
                    <a:latin typeface="+mn-ea"/>
                    <a:cs typeface="Pretendard" panose="02000503000000020004" pitchFamily="50" charset="-127"/>
                  </a:rPr>
                  <a:t>자동 이송</a:t>
                </a:r>
                <a:r>
                  <a:rPr lang="en-US" altLang="ko-KR" sz="1050" b="1">
                    <a:latin typeface="+mn-ea"/>
                    <a:cs typeface="Pretendard" panose="02000503000000020004" pitchFamily="50" charset="-127"/>
                  </a:rPr>
                  <a:t>·</a:t>
                </a:r>
                <a:r>
                  <a:rPr lang="ko-KR" altLang="en-US" sz="1050" b="1">
                    <a:latin typeface="+mn-ea"/>
                    <a:cs typeface="Pretendard" panose="02000503000000020004" pitchFamily="50" charset="-127"/>
                  </a:rPr>
                  <a:t>정렬</a:t>
                </a:r>
                <a:r>
                  <a:rPr lang="en-US" altLang="ko-KR" sz="1050" b="1">
                    <a:latin typeface="+mn-ea"/>
                    <a:cs typeface="Pretendard" panose="02000503000000020004" pitchFamily="50" charset="-127"/>
                  </a:rPr>
                  <a:t>·</a:t>
                </a:r>
                <a:r>
                  <a:rPr lang="ko-KR" altLang="en-US" sz="1050" b="1">
                    <a:latin typeface="+mn-ea"/>
                    <a:cs typeface="Pretendard" panose="02000503000000020004" pitchFamily="50" charset="-127"/>
                  </a:rPr>
                  <a:t>공정 연계</a:t>
                </a:r>
                <a:endParaRPr lang="en-US" altLang="ko-KR" sz="1050" b="1">
                  <a:latin typeface="+mn-ea"/>
                  <a:cs typeface="Pretendard" panose="02000503000000020004" pitchFamily="50" charset="-127"/>
                </a:endParaRPr>
              </a:p>
              <a:p>
                <a:pPr>
                  <a:spcAft>
                    <a:spcPts val="400"/>
                  </a:spcAft>
                </a:pPr>
                <a:r>
                  <a:rPr lang="en-US" altLang="ko-KR" sz="1050" b="1">
                    <a:latin typeface="+mn-ea"/>
                    <a:cs typeface="Pretendard" panose="02000503000000020004" pitchFamily="50" charset="-127"/>
                  </a:rPr>
                  <a:t>Cycle Time </a:t>
                </a:r>
                <a:r>
                  <a:rPr lang="ko-KR" altLang="en-US" sz="1050" b="1">
                    <a:latin typeface="+mn-ea"/>
                    <a:cs typeface="Pretendard" panose="02000503000000020004" pitchFamily="50" charset="-127"/>
                  </a:rPr>
                  <a:t>안정화 및 생산성 향상</a:t>
                </a:r>
              </a:p>
            </p:txBody>
          </p:sp>
          <p:sp>
            <p:nvSpPr>
              <p:cNvPr id="118" name="사각형: 둥근 모서리 117">
                <a:extLst>
                  <a:ext uri="{FF2B5EF4-FFF2-40B4-BE49-F238E27FC236}">
                    <a16:creationId xmlns:a16="http://schemas.microsoft.com/office/drawing/2014/main" id="{7A3714F0-9FF2-B301-953E-F9A0D9D162DA}"/>
                  </a:ext>
                </a:extLst>
              </p:cNvPr>
              <p:cNvSpPr/>
              <p:nvPr/>
            </p:nvSpPr>
            <p:spPr>
              <a:xfrm>
                <a:off x="3580417" y="3593102"/>
                <a:ext cx="2911527" cy="707500"/>
              </a:xfrm>
              <a:prstGeom prst="roundRect">
                <a:avLst/>
              </a:prstGeom>
              <a:noFill/>
              <a:ln w="3175" cap="flat">
                <a:solidFill>
                  <a:schemeClr val="bg1">
                    <a:lumMod val="65000"/>
                  </a:schemeClr>
                </a:solidFill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33866" tIns="33866" rIns="33866" bIns="33866" numCol="1" spcCol="38100" rtlCol="0" anchor="ctr">
                <a:noAutofit/>
              </a:bodyPr>
              <a:lstStyle/>
              <a:p>
                <a:pPr marL="0" marR="0" indent="0" algn="ctr" defTabSz="550333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ko-KR" altLang="en-US" sz="20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FillTx/>
                  <a:sym typeface="맑은 고딕"/>
                </a:endParaRPr>
              </a:p>
            </p:txBody>
          </p:sp>
        </p:grpSp>
        <p:pic>
          <p:nvPicPr>
            <p:cNvPr id="119" name="그림 118">
              <a:extLst>
                <a:ext uri="{FF2B5EF4-FFF2-40B4-BE49-F238E27FC236}">
                  <a16:creationId xmlns:a16="http://schemas.microsoft.com/office/drawing/2014/main" id="{FAAAC527-EDA3-378D-0C8D-9D8B71EBD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584593" y="3697093"/>
              <a:ext cx="273149" cy="273149"/>
            </a:xfrm>
            <a:prstGeom prst="rect">
              <a:avLst/>
            </a:prstGeom>
          </p:spPr>
        </p:pic>
      </p:grpSp>
      <p:sp>
        <p:nvSpPr>
          <p:cNvPr id="130" name="Freeform 32">
            <a:extLst>
              <a:ext uri="{FF2B5EF4-FFF2-40B4-BE49-F238E27FC236}">
                <a16:creationId xmlns:a16="http://schemas.microsoft.com/office/drawing/2014/main" id="{1BDBA155-C4DB-2ABD-68DD-E1288247A3CC}"/>
              </a:ext>
            </a:extLst>
          </p:cNvPr>
          <p:cNvSpPr>
            <a:spLocks/>
          </p:cNvSpPr>
          <p:nvPr/>
        </p:nvSpPr>
        <p:spPr bwMode="auto">
          <a:xfrm>
            <a:off x="6070668" y="4427675"/>
            <a:ext cx="319636" cy="325447"/>
          </a:xfrm>
          <a:custGeom>
            <a:avLst/>
            <a:gdLst>
              <a:gd name="T0" fmla="*/ 504 w 825"/>
              <a:gd name="T1" fmla="*/ 517 h 840"/>
              <a:gd name="T2" fmla="*/ 532 w 825"/>
              <a:gd name="T3" fmla="*/ 493 h 840"/>
              <a:gd name="T4" fmla="*/ 570 w 825"/>
              <a:gd name="T5" fmla="*/ 447 h 840"/>
              <a:gd name="T6" fmla="*/ 596 w 825"/>
              <a:gd name="T7" fmla="*/ 387 h 840"/>
              <a:gd name="T8" fmla="*/ 612 w 825"/>
              <a:gd name="T9" fmla="*/ 385 h 840"/>
              <a:gd name="T10" fmla="*/ 634 w 825"/>
              <a:gd name="T11" fmla="*/ 370 h 840"/>
              <a:gd name="T12" fmla="*/ 649 w 825"/>
              <a:gd name="T13" fmla="*/ 339 h 840"/>
              <a:gd name="T14" fmla="*/ 651 w 825"/>
              <a:gd name="T15" fmla="*/ 315 h 840"/>
              <a:gd name="T16" fmla="*/ 642 w 825"/>
              <a:gd name="T17" fmla="*/ 284 h 840"/>
              <a:gd name="T18" fmla="*/ 623 w 825"/>
              <a:gd name="T19" fmla="*/ 268 h 840"/>
              <a:gd name="T20" fmla="*/ 616 w 825"/>
              <a:gd name="T21" fmla="*/ 268 h 840"/>
              <a:gd name="T22" fmla="*/ 625 w 825"/>
              <a:gd name="T23" fmla="*/ 191 h 840"/>
              <a:gd name="T24" fmla="*/ 609 w 825"/>
              <a:gd name="T25" fmla="*/ 114 h 840"/>
              <a:gd name="T26" fmla="*/ 587 w 825"/>
              <a:gd name="T27" fmla="*/ 73 h 840"/>
              <a:gd name="T28" fmla="*/ 546 w 825"/>
              <a:gd name="T29" fmla="*/ 38 h 840"/>
              <a:gd name="T30" fmla="*/ 495 w 825"/>
              <a:gd name="T31" fmla="*/ 13 h 840"/>
              <a:gd name="T32" fmla="*/ 440 w 825"/>
              <a:gd name="T33" fmla="*/ 0 h 840"/>
              <a:gd name="T34" fmla="*/ 389 w 825"/>
              <a:gd name="T35" fmla="*/ 2 h 840"/>
              <a:gd name="T36" fmla="*/ 345 w 825"/>
              <a:gd name="T37" fmla="*/ 18 h 840"/>
              <a:gd name="T38" fmla="*/ 323 w 825"/>
              <a:gd name="T39" fmla="*/ 35 h 840"/>
              <a:gd name="T40" fmla="*/ 306 w 825"/>
              <a:gd name="T41" fmla="*/ 70 h 840"/>
              <a:gd name="T42" fmla="*/ 271 w 825"/>
              <a:gd name="T43" fmla="*/ 81 h 840"/>
              <a:gd name="T44" fmla="*/ 227 w 825"/>
              <a:gd name="T45" fmla="*/ 117 h 840"/>
              <a:gd name="T46" fmla="*/ 198 w 825"/>
              <a:gd name="T47" fmla="*/ 169 h 840"/>
              <a:gd name="T48" fmla="*/ 191 w 825"/>
              <a:gd name="T49" fmla="*/ 213 h 840"/>
              <a:gd name="T50" fmla="*/ 200 w 825"/>
              <a:gd name="T51" fmla="*/ 271 h 840"/>
              <a:gd name="T52" fmla="*/ 180 w 825"/>
              <a:gd name="T53" fmla="*/ 286 h 840"/>
              <a:gd name="T54" fmla="*/ 174 w 825"/>
              <a:gd name="T55" fmla="*/ 315 h 840"/>
              <a:gd name="T56" fmla="*/ 176 w 825"/>
              <a:gd name="T57" fmla="*/ 339 h 840"/>
              <a:gd name="T58" fmla="*/ 191 w 825"/>
              <a:gd name="T59" fmla="*/ 370 h 840"/>
              <a:gd name="T60" fmla="*/ 213 w 825"/>
              <a:gd name="T61" fmla="*/ 385 h 840"/>
              <a:gd name="T62" fmla="*/ 229 w 825"/>
              <a:gd name="T63" fmla="*/ 387 h 840"/>
              <a:gd name="T64" fmla="*/ 253 w 825"/>
              <a:gd name="T65" fmla="*/ 447 h 840"/>
              <a:gd name="T66" fmla="*/ 290 w 825"/>
              <a:gd name="T67" fmla="*/ 493 h 840"/>
              <a:gd name="T68" fmla="*/ 321 w 825"/>
              <a:gd name="T69" fmla="*/ 596 h 840"/>
              <a:gd name="T70" fmla="*/ 128 w 825"/>
              <a:gd name="T71" fmla="*/ 656 h 840"/>
              <a:gd name="T72" fmla="*/ 59 w 825"/>
              <a:gd name="T73" fmla="*/ 697 h 840"/>
              <a:gd name="T74" fmla="*/ 11 w 825"/>
              <a:gd name="T75" fmla="*/ 777 h 840"/>
              <a:gd name="T76" fmla="*/ 0 w 825"/>
              <a:gd name="T77" fmla="*/ 840 h 840"/>
              <a:gd name="T78" fmla="*/ 823 w 825"/>
              <a:gd name="T79" fmla="*/ 825 h 840"/>
              <a:gd name="T80" fmla="*/ 801 w 825"/>
              <a:gd name="T81" fmla="*/ 748 h 840"/>
              <a:gd name="T82" fmla="*/ 739 w 825"/>
              <a:gd name="T83" fmla="*/ 678 h 840"/>
              <a:gd name="T84" fmla="*/ 682 w 825"/>
              <a:gd name="T85" fmla="*/ 649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5" h="840">
                <a:moveTo>
                  <a:pt x="682" y="649"/>
                </a:moveTo>
                <a:lnTo>
                  <a:pt x="504" y="596"/>
                </a:lnTo>
                <a:lnTo>
                  <a:pt x="504" y="517"/>
                </a:lnTo>
                <a:lnTo>
                  <a:pt x="504" y="517"/>
                </a:lnTo>
                <a:lnTo>
                  <a:pt x="519" y="506"/>
                </a:lnTo>
                <a:lnTo>
                  <a:pt x="532" y="493"/>
                </a:lnTo>
                <a:lnTo>
                  <a:pt x="548" y="480"/>
                </a:lnTo>
                <a:lnTo>
                  <a:pt x="559" y="464"/>
                </a:lnTo>
                <a:lnTo>
                  <a:pt x="570" y="447"/>
                </a:lnTo>
                <a:lnTo>
                  <a:pt x="581" y="427"/>
                </a:lnTo>
                <a:lnTo>
                  <a:pt x="590" y="409"/>
                </a:lnTo>
                <a:lnTo>
                  <a:pt x="596" y="387"/>
                </a:lnTo>
                <a:lnTo>
                  <a:pt x="596" y="387"/>
                </a:lnTo>
                <a:lnTo>
                  <a:pt x="603" y="387"/>
                </a:lnTo>
                <a:lnTo>
                  <a:pt x="612" y="385"/>
                </a:lnTo>
                <a:lnTo>
                  <a:pt x="620" y="383"/>
                </a:lnTo>
                <a:lnTo>
                  <a:pt x="627" y="376"/>
                </a:lnTo>
                <a:lnTo>
                  <a:pt x="634" y="370"/>
                </a:lnTo>
                <a:lnTo>
                  <a:pt x="640" y="361"/>
                </a:lnTo>
                <a:lnTo>
                  <a:pt x="645" y="350"/>
                </a:lnTo>
                <a:lnTo>
                  <a:pt x="649" y="339"/>
                </a:lnTo>
                <a:lnTo>
                  <a:pt x="649" y="339"/>
                </a:lnTo>
                <a:lnTo>
                  <a:pt x="649" y="326"/>
                </a:lnTo>
                <a:lnTo>
                  <a:pt x="651" y="315"/>
                </a:lnTo>
                <a:lnTo>
                  <a:pt x="649" y="304"/>
                </a:lnTo>
                <a:lnTo>
                  <a:pt x="647" y="293"/>
                </a:lnTo>
                <a:lnTo>
                  <a:pt x="642" y="284"/>
                </a:lnTo>
                <a:lnTo>
                  <a:pt x="638" y="277"/>
                </a:lnTo>
                <a:lnTo>
                  <a:pt x="631" y="273"/>
                </a:lnTo>
                <a:lnTo>
                  <a:pt x="623" y="268"/>
                </a:lnTo>
                <a:lnTo>
                  <a:pt x="623" y="268"/>
                </a:lnTo>
                <a:lnTo>
                  <a:pt x="616" y="268"/>
                </a:lnTo>
                <a:lnTo>
                  <a:pt x="616" y="268"/>
                </a:lnTo>
                <a:lnTo>
                  <a:pt x="623" y="244"/>
                </a:lnTo>
                <a:lnTo>
                  <a:pt x="625" y="218"/>
                </a:lnTo>
                <a:lnTo>
                  <a:pt x="625" y="191"/>
                </a:lnTo>
                <a:lnTo>
                  <a:pt x="623" y="165"/>
                </a:lnTo>
                <a:lnTo>
                  <a:pt x="618" y="139"/>
                </a:lnTo>
                <a:lnTo>
                  <a:pt x="609" y="114"/>
                </a:lnTo>
                <a:lnTo>
                  <a:pt x="601" y="92"/>
                </a:lnTo>
                <a:lnTo>
                  <a:pt x="587" y="73"/>
                </a:lnTo>
                <a:lnTo>
                  <a:pt x="587" y="73"/>
                </a:lnTo>
                <a:lnTo>
                  <a:pt x="574" y="59"/>
                </a:lnTo>
                <a:lnTo>
                  <a:pt x="559" y="49"/>
                </a:lnTo>
                <a:lnTo>
                  <a:pt x="546" y="38"/>
                </a:lnTo>
                <a:lnTo>
                  <a:pt x="528" y="29"/>
                </a:lnTo>
                <a:lnTo>
                  <a:pt x="510" y="20"/>
                </a:lnTo>
                <a:lnTo>
                  <a:pt x="495" y="13"/>
                </a:lnTo>
                <a:lnTo>
                  <a:pt x="475" y="7"/>
                </a:lnTo>
                <a:lnTo>
                  <a:pt x="458" y="2"/>
                </a:lnTo>
                <a:lnTo>
                  <a:pt x="440" y="0"/>
                </a:lnTo>
                <a:lnTo>
                  <a:pt x="422" y="0"/>
                </a:lnTo>
                <a:lnTo>
                  <a:pt x="405" y="0"/>
                </a:lnTo>
                <a:lnTo>
                  <a:pt x="389" y="2"/>
                </a:lnTo>
                <a:lnTo>
                  <a:pt x="374" y="7"/>
                </a:lnTo>
                <a:lnTo>
                  <a:pt x="359" y="11"/>
                </a:lnTo>
                <a:lnTo>
                  <a:pt x="345" y="18"/>
                </a:lnTo>
                <a:lnTo>
                  <a:pt x="332" y="27"/>
                </a:lnTo>
                <a:lnTo>
                  <a:pt x="332" y="27"/>
                </a:lnTo>
                <a:lnTo>
                  <a:pt x="323" y="35"/>
                </a:lnTo>
                <a:lnTo>
                  <a:pt x="317" y="46"/>
                </a:lnTo>
                <a:lnTo>
                  <a:pt x="310" y="57"/>
                </a:lnTo>
                <a:lnTo>
                  <a:pt x="306" y="70"/>
                </a:lnTo>
                <a:lnTo>
                  <a:pt x="306" y="70"/>
                </a:lnTo>
                <a:lnTo>
                  <a:pt x="288" y="75"/>
                </a:lnTo>
                <a:lnTo>
                  <a:pt x="271" y="81"/>
                </a:lnTo>
                <a:lnTo>
                  <a:pt x="255" y="90"/>
                </a:lnTo>
                <a:lnTo>
                  <a:pt x="240" y="101"/>
                </a:lnTo>
                <a:lnTo>
                  <a:pt x="227" y="117"/>
                </a:lnTo>
                <a:lnTo>
                  <a:pt x="216" y="132"/>
                </a:lnTo>
                <a:lnTo>
                  <a:pt x="205" y="150"/>
                </a:lnTo>
                <a:lnTo>
                  <a:pt x="198" y="169"/>
                </a:lnTo>
                <a:lnTo>
                  <a:pt x="198" y="169"/>
                </a:lnTo>
                <a:lnTo>
                  <a:pt x="194" y="189"/>
                </a:lnTo>
                <a:lnTo>
                  <a:pt x="191" y="213"/>
                </a:lnTo>
                <a:lnTo>
                  <a:pt x="196" y="240"/>
                </a:lnTo>
                <a:lnTo>
                  <a:pt x="200" y="271"/>
                </a:lnTo>
                <a:lnTo>
                  <a:pt x="200" y="271"/>
                </a:lnTo>
                <a:lnTo>
                  <a:pt x="194" y="273"/>
                </a:lnTo>
                <a:lnTo>
                  <a:pt x="187" y="279"/>
                </a:lnTo>
                <a:lnTo>
                  <a:pt x="180" y="286"/>
                </a:lnTo>
                <a:lnTo>
                  <a:pt x="178" y="295"/>
                </a:lnTo>
                <a:lnTo>
                  <a:pt x="174" y="304"/>
                </a:lnTo>
                <a:lnTo>
                  <a:pt x="174" y="315"/>
                </a:lnTo>
                <a:lnTo>
                  <a:pt x="174" y="326"/>
                </a:lnTo>
                <a:lnTo>
                  <a:pt x="176" y="339"/>
                </a:lnTo>
                <a:lnTo>
                  <a:pt x="176" y="339"/>
                </a:lnTo>
                <a:lnTo>
                  <a:pt x="180" y="350"/>
                </a:lnTo>
                <a:lnTo>
                  <a:pt x="185" y="361"/>
                </a:lnTo>
                <a:lnTo>
                  <a:pt x="191" y="370"/>
                </a:lnTo>
                <a:lnTo>
                  <a:pt x="198" y="376"/>
                </a:lnTo>
                <a:lnTo>
                  <a:pt x="205" y="383"/>
                </a:lnTo>
                <a:lnTo>
                  <a:pt x="213" y="385"/>
                </a:lnTo>
                <a:lnTo>
                  <a:pt x="220" y="387"/>
                </a:lnTo>
                <a:lnTo>
                  <a:pt x="229" y="387"/>
                </a:lnTo>
                <a:lnTo>
                  <a:pt x="229" y="387"/>
                </a:lnTo>
                <a:lnTo>
                  <a:pt x="235" y="409"/>
                </a:lnTo>
                <a:lnTo>
                  <a:pt x="244" y="427"/>
                </a:lnTo>
                <a:lnTo>
                  <a:pt x="253" y="447"/>
                </a:lnTo>
                <a:lnTo>
                  <a:pt x="264" y="464"/>
                </a:lnTo>
                <a:lnTo>
                  <a:pt x="277" y="480"/>
                </a:lnTo>
                <a:lnTo>
                  <a:pt x="290" y="493"/>
                </a:lnTo>
                <a:lnTo>
                  <a:pt x="306" y="506"/>
                </a:lnTo>
                <a:lnTo>
                  <a:pt x="321" y="517"/>
                </a:lnTo>
                <a:lnTo>
                  <a:pt x="321" y="596"/>
                </a:lnTo>
                <a:lnTo>
                  <a:pt x="143" y="649"/>
                </a:lnTo>
                <a:lnTo>
                  <a:pt x="143" y="649"/>
                </a:lnTo>
                <a:lnTo>
                  <a:pt x="128" y="656"/>
                </a:lnTo>
                <a:lnTo>
                  <a:pt x="112" y="662"/>
                </a:lnTo>
                <a:lnTo>
                  <a:pt x="86" y="678"/>
                </a:lnTo>
                <a:lnTo>
                  <a:pt x="59" y="697"/>
                </a:lnTo>
                <a:lnTo>
                  <a:pt x="40" y="722"/>
                </a:lnTo>
                <a:lnTo>
                  <a:pt x="22" y="748"/>
                </a:lnTo>
                <a:lnTo>
                  <a:pt x="11" y="777"/>
                </a:lnTo>
                <a:lnTo>
                  <a:pt x="2" y="807"/>
                </a:lnTo>
                <a:lnTo>
                  <a:pt x="0" y="825"/>
                </a:lnTo>
                <a:lnTo>
                  <a:pt x="0" y="840"/>
                </a:lnTo>
                <a:lnTo>
                  <a:pt x="825" y="840"/>
                </a:lnTo>
                <a:lnTo>
                  <a:pt x="825" y="840"/>
                </a:lnTo>
                <a:lnTo>
                  <a:pt x="823" y="825"/>
                </a:lnTo>
                <a:lnTo>
                  <a:pt x="821" y="807"/>
                </a:lnTo>
                <a:lnTo>
                  <a:pt x="814" y="777"/>
                </a:lnTo>
                <a:lnTo>
                  <a:pt x="801" y="748"/>
                </a:lnTo>
                <a:lnTo>
                  <a:pt x="785" y="722"/>
                </a:lnTo>
                <a:lnTo>
                  <a:pt x="763" y="697"/>
                </a:lnTo>
                <a:lnTo>
                  <a:pt x="739" y="678"/>
                </a:lnTo>
                <a:lnTo>
                  <a:pt x="713" y="662"/>
                </a:lnTo>
                <a:lnTo>
                  <a:pt x="697" y="656"/>
                </a:lnTo>
                <a:lnTo>
                  <a:pt x="682" y="649"/>
                </a:lnTo>
                <a:lnTo>
                  <a:pt x="682" y="649"/>
                </a:ln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r>
              <a:rPr lang="en-US" altLang="ko-KR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rPr>
              <a:t> </a:t>
            </a:r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131" name="말풍선: 모서리가 둥근 사각형 130">
            <a:extLst>
              <a:ext uri="{FF2B5EF4-FFF2-40B4-BE49-F238E27FC236}">
                <a16:creationId xmlns:a16="http://schemas.microsoft.com/office/drawing/2014/main" id="{82192841-F39E-7040-B45A-D8893DFFCFD6}"/>
              </a:ext>
            </a:extLst>
          </p:cNvPr>
          <p:cNvSpPr/>
          <p:nvPr/>
        </p:nvSpPr>
        <p:spPr>
          <a:xfrm>
            <a:off x="3521868" y="4414096"/>
            <a:ext cx="2445545" cy="416188"/>
          </a:xfrm>
          <a:prstGeom prst="wedgeRoundRectCallout">
            <a:avLst>
              <a:gd name="adj1" fmla="val 55243"/>
              <a:gd name="adj2" fmla="val 1598"/>
              <a:gd name="adj3" fmla="val 16667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>
                <a:solidFill>
                  <a:srgbClr val="FFFFFF"/>
                </a:solidFill>
              </a:rPr>
              <a:t>작업자가 제품을 직접 다루는 횟수가 줄어들면서 </a:t>
            </a:r>
            <a:r>
              <a:rPr lang="ko-KR" altLang="en-US" sz="1000" err="1">
                <a:solidFill>
                  <a:srgbClr val="FFFFFF"/>
                </a:solidFill>
              </a:rPr>
              <a:t>오투입과</a:t>
            </a:r>
            <a:r>
              <a:rPr lang="ko-KR" altLang="en-US" sz="1000">
                <a:solidFill>
                  <a:srgbClr val="FFFFFF"/>
                </a:solidFill>
              </a:rPr>
              <a:t> 제품 파손이 감소했어요</a:t>
            </a:r>
            <a:r>
              <a:rPr lang="en-US" altLang="ko-KR" sz="100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23892C2F-176C-060D-700D-BEA25BC2E092}"/>
              </a:ext>
            </a:extLst>
          </p:cNvPr>
          <p:cNvSpPr txBox="1"/>
          <p:nvPr/>
        </p:nvSpPr>
        <p:spPr bwMode="auto">
          <a:xfrm>
            <a:off x="5969000" y="4742436"/>
            <a:ext cx="533400" cy="19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t" anchorCtr="0">
            <a:noAutofit/>
          </a:bodyPr>
          <a:lstStyle/>
          <a:p>
            <a:pPr algn="ctr" defTabSz="457200" latinLnBrk="1"/>
            <a:r>
              <a:rPr lang="ko-KR" altLang="en-US" sz="900" kern="0">
                <a:solidFill>
                  <a:srgbClr val="000000"/>
                </a:solidFill>
                <a:latin typeface="+mn-ea"/>
              </a:rPr>
              <a:t>배터리사</a:t>
            </a:r>
          </a:p>
        </p:txBody>
      </p:sp>
      <p:sp>
        <p:nvSpPr>
          <p:cNvPr id="133" name="텍스트 개체 틀 7">
            <a:extLst>
              <a:ext uri="{FF2B5EF4-FFF2-40B4-BE49-F238E27FC236}">
                <a16:creationId xmlns:a16="http://schemas.microsoft.com/office/drawing/2014/main" id="{C973C9E6-DA47-CB77-A04C-D5492803A4B7}"/>
              </a:ext>
            </a:extLst>
          </p:cNvPr>
          <p:cNvSpPr txBox="1">
            <a:spLocks/>
          </p:cNvSpPr>
          <p:nvPr/>
        </p:nvSpPr>
        <p:spPr>
          <a:xfrm>
            <a:off x="3533485" y="5507445"/>
            <a:ext cx="2952671" cy="542239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ko-KR" altLang="en-US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도입 </a:t>
            </a:r>
            <a:r>
              <a:rPr lang="en-US" altLang="ko-KR" sz="1400" b="1" kern="0" spc="-25">
                <a:solidFill>
                  <a:srgbClr val="6A2AA8"/>
                </a:solidFill>
                <a:latin typeface="Pretendard SemiBold" panose="02000503000000020004" pitchFamily="2" charset="-127"/>
                <a:ea typeface="Pretendard SemiBold" panose="02000503000000020004" pitchFamily="2" charset="-127"/>
                <a:cs typeface="Pretendard SemiBold" panose="02000503000000020004" pitchFamily="2" charset="-127"/>
              </a:rPr>
              <a:t>Reference</a:t>
            </a:r>
            <a:endParaRPr lang="ko-KR" altLang="en-US" sz="1400" b="1" kern="0" spc="-25">
              <a:solidFill>
                <a:srgbClr val="6A2AA8"/>
              </a:solidFill>
              <a:latin typeface="Pretendard SemiBold" panose="02000503000000020004" pitchFamily="2" charset="-127"/>
              <a:ea typeface="Pretendard SemiBold" panose="02000503000000020004" pitchFamily="2" charset="-127"/>
              <a:cs typeface="Pretendard SemiBold" panose="02000503000000020004" pitchFamily="2" charset="-127"/>
            </a:endParaRPr>
          </a:p>
        </p:txBody>
      </p:sp>
      <p:pic>
        <p:nvPicPr>
          <p:cNvPr id="135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46F01C65-15F5-6DB8-ECDB-84EA3DE440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3658195" y="5844691"/>
            <a:ext cx="1081473" cy="18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7" name="그림 136">
            <a:extLst>
              <a:ext uri="{FF2B5EF4-FFF2-40B4-BE49-F238E27FC236}">
                <a16:creationId xmlns:a16="http://schemas.microsoft.com/office/drawing/2014/main" id="{3E242798-FE54-25D1-0B45-E2F2E4CCEB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375" y="5838476"/>
            <a:ext cx="1323975" cy="208403"/>
          </a:xfrm>
          <a:prstGeom prst="rect">
            <a:avLst/>
          </a:prstGeom>
        </p:spPr>
      </p:pic>
      <p:sp>
        <p:nvSpPr>
          <p:cNvPr id="138" name="말풍선: 모서리가 둥근 사각형 137">
            <a:extLst>
              <a:ext uri="{FF2B5EF4-FFF2-40B4-BE49-F238E27FC236}">
                <a16:creationId xmlns:a16="http://schemas.microsoft.com/office/drawing/2014/main" id="{B54AF915-1306-D499-D587-1F762F6BEC48}"/>
              </a:ext>
            </a:extLst>
          </p:cNvPr>
          <p:cNvSpPr/>
          <p:nvPr/>
        </p:nvSpPr>
        <p:spPr>
          <a:xfrm>
            <a:off x="4118111" y="5001551"/>
            <a:ext cx="2384607" cy="416188"/>
          </a:xfrm>
          <a:prstGeom prst="wedgeRoundRectCallout">
            <a:avLst>
              <a:gd name="adj1" fmla="val -56337"/>
              <a:gd name="adj2" fmla="val 17463"/>
              <a:gd name="adj3" fmla="val 16667"/>
            </a:avLst>
          </a:prstGeom>
          <a:solidFill>
            <a:srgbClr val="C7A7EB"/>
          </a:solidFill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3866" tIns="33866" rIns="33866" bIns="33866" numCol="1" spcCol="38100" rtlCol="0" anchor="ctr">
            <a:spAutoFit/>
          </a:bodyPr>
          <a:lstStyle/>
          <a:p>
            <a:pPr algn="ctr" defTabSz="550333" hangingPunct="0"/>
            <a:r>
              <a:rPr lang="ko-KR" altLang="en-US" sz="1000">
                <a:solidFill>
                  <a:srgbClr val="FFFFFF"/>
                </a:solidFill>
                <a:sym typeface="맑은 고딕"/>
              </a:rPr>
              <a:t>제품 투입과 </a:t>
            </a:r>
            <a:r>
              <a:rPr lang="ko-KR" altLang="en-US" sz="1000" err="1">
                <a:solidFill>
                  <a:srgbClr val="FFFFFF"/>
                </a:solidFill>
                <a:sym typeface="맑은 고딕"/>
              </a:rPr>
              <a:t>취출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 속도가 </a:t>
            </a:r>
            <a:r>
              <a:rPr lang="ko-KR" altLang="en-US" sz="1000" err="1">
                <a:solidFill>
                  <a:srgbClr val="FFFFFF"/>
                </a:solidFill>
                <a:sym typeface="맑은 고딕"/>
              </a:rPr>
              <a:t>일정해져서</a:t>
            </a:r>
            <a:r>
              <a:rPr lang="ko-KR" altLang="en-US" sz="1000">
                <a:solidFill>
                  <a:srgbClr val="FFFFFF"/>
                </a:solidFill>
                <a:sym typeface="맑은 고딕"/>
              </a:rPr>
              <a:t> 공정 간 대기시간이 줄고 생산 흐름이 안정됐어요</a:t>
            </a:r>
            <a:endParaRPr lang="en-US" altLang="ko-KR" sz="1000">
              <a:solidFill>
                <a:srgbClr val="FFFFFF"/>
              </a:solidFill>
              <a:sym typeface="맑은 고딕"/>
            </a:endParaRPr>
          </a:p>
        </p:txBody>
      </p:sp>
      <p:sp>
        <p:nvSpPr>
          <p:cNvPr id="139" name="Freeform 32">
            <a:extLst>
              <a:ext uri="{FF2B5EF4-FFF2-40B4-BE49-F238E27FC236}">
                <a16:creationId xmlns:a16="http://schemas.microsoft.com/office/drawing/2014/main" id="{CA67D649-D53F-2D7D-3093-E7F2931DCBEC}"/>
              </a:ext>
            </a:extLst>
          </p:cNvPr>
          <p:cNvSpPr>
            <a:spLocks/>
          </p:cNvSpPr>
          <p:nvPr/>
        </p:nvSpPr>
        <p:spPr bwMode="auto">
          <a:xfrm>
            <a:off x="3527295" y="5087875"/>
            <a:ext cx="319636" cy="325447"/>
          </a:xfrm>
          <a:custGeom>
            <a:avLst/>
            <a:gdLst>
              <a:gd name="T0" fmla="*/ 504 w 825"/>
              <a:gd name="T1" fmla="*/ 517 h 840"/>
              <a:gd name="T2" fmla="*/ 532 w 825"/>
              <a:gd name="T3" fmla="*/ 493 h 840"/>
              <a:gd name="T4" fmla="*/ 570 w 825"/>
              <a:gd name="T5" fmla="*/ 447 h 840"/>
              <a:gd name="T6" fmla="*/ 596 w 825"/>
              <a:gd name="T7" fmla="*/ 387 h 840"/>
              <a:gd name="T8" fmla="*/ 612 w 825"/>
              <a:gd name="T9" fmla="*/ 385 h 840"/>
              <a:gd name="T10" fmla="*/ 634 w 825"/>
              <a:gd name="T11" fmla="*/ 370 h 840"/>
              <a:gd name="T12" fmla="*/ 649 w 825"/>
              <a:gd name="T13" fmla="*/ 339 h 840"/>
              <a:gd name="T14" fmla="*/ 651 w 825"/>
              <a:gd name="T15" fmla="*/ 315 h 840"/>
              <a:gd name="T16" fmla="*/ 642 w 825"/>
              <a:gd name="T17" fmla="*/ 284 h 840"/>
              <a:gd name="T18" fmla="*/ 623 w 825"/>
              <a:gd name="T19" fmla="*/ 268 h 840"/>
              <a:gd name="T20" fmla="*/ 616 w 825"/>
              <a:gd name="T21" fmla="*/ 268 h 840"/>
              <a:gd name="T22" fmla="*/ 625 w 825"/>
              <a:gd name="T23" fmla="*/ 191 h 840"/>
              <a:gd name="T24" fmla="*/ 609 w 825"/>
              <a:gd name="T25" fmla="*/ 114 h 840"/>
              <a:gd name="T26" fmla="*/ 587 w 825"/>
              <a:gd name="T27" fmla="*/ 73 h 840"/>
              <a:gd name="T28" fmla="*/ 546 w 825"/>
              <a:gd name="T29" fmla="*/ 38 h 840"/>
              <a:gd name="T30" fmla="*/ 495 w 825"/>
              <a:gd name="T31" fmla="*/ 13 h 840"/>
              <a:gd name="T32" fmla="*/ 440 w 825"/>
              <a:gd name="T33" fmla="*/ 0 h 840"/>
              <a:gd name="T34" fmla="*/ 389 w 825"/>
              <a:gd name="T35" fmla="*/ 2 h 840"/>
              <a:gd name="T36" fmla="*/ 345 w 825"/>
              <a:gd name="T37" fmla="*/ 18 h 840"/>
              <a:gd name="T38" fmla="*/ 323 w 825"/>
              <a:gd name="T39" fmla="*/ 35 h 840"/>
              <a:gd name="T40" fmla="*/ 306 w 825"/>
              <a:gd name="T41" fmla="*/ 70 h 840"/>
              <a:gd name="T42" fmla="*/ 271 w 825"/>
              <a:gd name="T43" fmla="*/ 81 h 840"/>
              <a:gd name="T44" fmla="*/ 227 w 825"/>
              <a:gd name="T45" fmla="*/ 117 h 840"/>
              <a:gd name="T46" fmla="*/ 198 w 825"/>
              <a:gd name="T47" fmla="*/ 169 h 840"/>
              <a:gd name="T48" fmla="*/ 191 w 825"/>
              <a:gd name="T49" fmla="*/ 213 h 840"/>
              <a:gd name="T50" fmla="*/ 200 w 825"/>
              <a:gd name="T51" fmla="*/ 271 h 840"/>
              <a:gd name="T52" fmla="*/ 180 w 825"/>
              <a:gd name="T53" fmla="*/ 286 h 840"/>
              <a:gd name="T54" fmla="*/ 174 w 825"/>
              <a:gd name="T55" fmla="*/ 315 h 840"/>
              <a:gd name="T56" fmla="*/ 176 w 825"/>
              <a:gd name="T57" fmla="*/ 339 h 840"/>
              <a:gd name="T58" fmla="*/ 191 w 825"/>
              <a:gd name="T59" fmla="*/ 370 h 840"/>
              <a:gd name="T60" fmla="*/ 213 w 825"/>
              <a:gd name="T61" fmla="*/ 385 h 840"/>
              <a:gd name="T62" fmla="*/ 229 w 825"/>
              <a:gd name="T63" fmla="*/ 387 h 840"/>
              <a:gd name="T64" fmla="*/ 253 w 825"/>
              <a:gd name="T65" fmla="*/ 447 h 840"/>
              <a:gd name="T66" fmla="*/ 290 w 825"/>
              <a:gd name="T67" fmla="*/ 493 h 840"/>
              <a:gd name="T68" fmla="*/ 321 w 825"/>
              <a:gd name="T69" fmla="*/ 596 h 840"/>
              <a:gd name="T70" fmla="*/ 128 w 825"/>
              <a:gd name="T71" fmla="*/ 656 h 840"/>
              <a:gd name="T72" fmla="*/ 59 w 825"/>
              <a:gd name="T73" fmla="*/ 697 h 840"/>
              <a:gd name="T74" fmla="*/ 11 w 825"/>
              <a:gd name="T75" fmla="*/ 777 h 840"/>
              <a:gd name="T76" fmla="*/ 0 w 825"/>
              <a:gd name="T77" fmla="*/ 840 h 840"/>
              <a:gd name="T78" fmla="*/ 823 w 825"/>
              <a:gd name="T79" fmla="*/ 825 h 840"/>
              <a:gd name="T80" fmla="*/ 801 w 825"/>
              <a:gd name="T81" fmla="*/ 748 h 840"/>
              <a:gd name="T82" fmla="*/ 739 w 825"/>
              <a:gd name="T83" fmla="*/ 678 h 840"/>
              <a:gd name="T84" fmla="*/ 682 w 825"/>
              <a:gd name="T85" fmla="*/ 649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825" h="840">
                <a:moveTo>
                  <a:pt x="682" y="649"/>
                </a:moveTo>
                <a:lnTo>
                  <a:pt x="504" y="596"/>
                </a:lnTo>
                <a:lnTo>
                  <a:pt x="504" y="517"/>
                </a:lnTo>
                <a:lnTo>
                  <a:pt x="504" y="517"/>
                </a:lnTo>
                <a:lnTo>
                  <a:pt x="519" y="506"/>
                </a:lnTo>
                <a:lnTo>
                  <a:pt x="532" y="493"/>
                </a:lnTo>
                <a:lnTo>
                  <a:pt x="548" y="480"/>
                </a:lnTo>
                <a:lnTo>
                  <a:pt x="559" y="464"/>
                </a:lnTo>
                <a:lnTo>
                  <a:pt x="570" y="447"/>
                </a:lnTo>
                <a:lnTo>
                  <a:pt x="581" y="427"/>
                </a:lnTo>
                <a:lnTo>
                  <a:pt x="590" y="409"/>
                </a:lnTo>
                <a:lnTo>
                  <a:pt x="596" y="387"/>
                </a:lnTo>
                <a:lnTo>
                  <a:pt x="596" y="387"/>
                </a:lnTo>
                <a:lnTo>
                  <a:pt x="603" y="387"/>
                </a:lnTo>
                <a:lnTo>
                  <a:pt x="612" y="385"/>
                </a:lnTo>
                <a:lnTo>
                  <a:pt x="620" y="383"/>
                </a:lnTo>
                <a:lnTo>
                  <a:pt x="627" y="376"/>
                </a:lnTo>
                <a:lnTo>
                  <a:pt x="634" y="370"/>
                </a:lnTo>
                <a:lnTo>
                  <a:pt x="640" y="361"/>
                </a:lnTo>
                <a:lnTo>
                  <a:pt x="645" y="350"/>
                </a:lnTo>
                <a:lnTo>
                  <a:pt x="649" y="339"/>
                </a:lnTo>
                <a:lnTo>
                  <a:pt x="649" y="339"/>
                </a:lnTo>
                <a:lnTo>
                  <a:pt x="649" y="326"/>
                </a:lnTo>
                <a:lnTo>
                  <a:pt x="651" y="315"/>
                </a:lnTo>
                <a:lnTo>
                  <a:pt x="649" y="304"/>
                </a:lnTo>
                <a:lnTo>
                  <a:pt x="647" y="293"/>
                </a:lnTo>
                <a:lnTo>
                  <a:pt x="642" y="284"/>
                </a:lnTo>
                <a:lnTo>
                  <a:pt x="638" y="277"/>
                </a:lnTo>
                <a:lnTo>
                  <a:pt x="631" y="273"/>
                </a:lnTo>
                <a:lnTo>
                  <a:pt x="623" y="268"/>
                </a:lnTo>
                <a:lnTo>
                  <a:pt x="623" y="268"/>
                </a:lnTo>
                <a:lnTo>
                  <a:pt x="616" y="268"/>
                </a:lnTo>
                <a:lnTo>
                  <a:pt x="616" y="268"/>
                </a:lnTo>
                <a:lnTo>
                  <a:pt x="623" y="244"/>
                </a:lnTo>
                <a:lnTo>
                  <a:pt x="625" y="218"/>
                </a:lnTo>
                <a:lnTo>
                  <a:pt x="625" y="191"/>
                </a:lnTo>
                <a:lnTo>
                  <a:pt x="623" y="165"/>
                </a:lnTo>
                <a:lnTo>
                  <a:pt x="618" y="139"/>
                </a:lnTo>
                <a:lnTo>
                  <a:pt x="609" y="114"/>
                </a:lnTo>
                <a:lnTo>
                  <a:pt x="601" y="92"/>
                </a:lnTo>
                <a:lnTo>
                  <a:pt x="587" y="73"/>
                </a:lnTo>
                <a:lnTo>
                  <a:pt x="587" y="73"/>
                </a:lnTo>
                <a:lnTo>
                  <a:pt x="574" y="59"/>
                </a:lnTo>
                <a:lnTo>
                  <a:pt x="559" y="49"/>
                </a:lnTo>
                <a:lnTo>
                  <a:pt x="546" y="38"/>
                </a:lnTo>
                <a:lnTo>
                  <a:pt x="528" y="29"/>
                </a:lnTo>
                <a:lnTo>
                  <a:pt x="510" y="20"/>
                </a:lnTo>
                <a:lnTo>
                  <a:pt x="495" y="13"/>
                </a:lnTo>
                <a:lnTo>
                  <a:pt x="475" y="7"/>
                </a:lnTo>
                <a:lnTo>
                  <a:pt x="458" y="2"/>
                </a:lnTo>
                <a:lnTo>
                  <a:pt x="440" y="0"/>
                </a:lnTo>
                <a:lnTo>
                  <a:pt x="422" y="0"/>
                </a:lnTo>
                <a:lnTo>
                  <a:pt x="405" y="0"/>
                </a:lnTo>
                <a:lnTo>
                  <a:pt x="389" y="2"/>
                </a:lnTo>
                <a:lnTo>
                  <a:pt x="374" y="7"/>
                </a:lnTo>
                <a:lnTo>
                  <a:pt x="359" y="11"/>
                </a:lnTo>
                <a:lnTo>
                  <a:pt x="345" y="18"/>
                </a:lnTo>
                <a:lnTo>
                  <a:pt x="332" y="27"/>
                </a:lnTo>
                <a:lnTo>
                  <a:pt x="332" y="27"/>
                </a:lnTo>
                <a:lnTo>
                  <a:pt x="323" y="35"/>
                </a:lnTo>
                <a:lnTo>
                  <a:pt x="317" y="46"/>
                </a:lnTo>
                <a:lnTo>
                  <a:pt x="310" y="57"/>
                </a:lnTo>
                <a:lnTo>
                  <a:pt x="306" y="70"/>
                </a:lnTo>
                <a:lnTo>
                  <a:pt x="306" y="70"/>
                </a:lnTo>
                <a:lnTo>
                  <a:pt x="288" y="75"/>
                </a:lnTo>
                <a:lnTo>
                  <a:pt x="271" y="81"/>
                </a:lnTo>
                <a:lnTo>
                  <a:pt x="255" y="90"/>
                </a:lnTo>
                <a:lnTo>
                  <a:pt x="240" y="101"/>
                </a:lnTo>
                <a:lnTo>
                  <a:pt x="227" y="117"/>
                </a:lnTo>
                <a:lnTo>
                  <a:pt x="216" y="132"/>
                </a:lnTo>
                <a:lnTo>
                  <a:pt x="205" y="150"/>
                </a:lnTo>
                <a:lnTo>
                  <a:pt x="198" y="169"/>
                </a:lnTo>
                <a:lnTo>
                  <a:pt x="198" y="169"/>
                </a:lnTo>
                <a:lnTo>
                  <a:pt x="194" y="189"/>
                </a:lnTo>
                <a:lnTo>
                  <a:pt x="191" y="213"/>
                </a:lnTo>
                <a:lnTo>
                  <a:pt x="196" y="240"/>
                </a:lnTo>
                <a:lnTo>
                  <a:pt x="200" y="271"/>
                </a:lnTo>
                <a:lnTo>
                  <a:pt x="200" y="271"/>
                </a:lnTo>
                <a:lnTo>
                  <a:pt x="194" y="273"/>
                </a:lnTo>
                <a:lnTo>
                  <a:pt x="187" y="279"/>
                </a:lnTo>
                <a:lnTo>
                  <a:pt x="180" y="286"/>
                </a:lnTo>
                <a:lnTo>
                  <a:pt x="178" y="295"/>
                </a:lnTo>
                <a:lnTo>
                  <a:pt x="174" y="304"/>
                </a:lnTo>
                <a:lnTo>
                  <a:pt x="174" y="315"/>
                </a:lnTo>
                <a:lnTo>
                  <a:pt x="174" y="326"/>
                </a:lnTo>
                <a:lnTo>
                  <a:pt x="176" y="339"/>
                </a:lnTo>
                <a:lnTo>
                  <a:pt x="176" y="339"/>
                </a:lnTo>
                <a:lnTo>
                  <a:pt x="180" y="350"/>
                </a:lnTo>
                <a:lnTo>
                  <a:pt x="185" y="361"/>
                </a:lnTo>
                <a:lnTo>
                  <a:pt x="191" y="370"/>
                </a:lnTo>
                <a:lnTo>
                  <a:pt x="198" y="376"/>
                </a:lnTo>
                <a:lnTo>
                  <a:pt x="205" y="383"/>
                </a:lnTo>
                <a:lnTo>
                  <a:pt x="213" y="385"/>
                </a:lnTo>
                <a:lnTo>
                  <a:pt x="220" y="387"/>
                </a:lnTo>
                <a:lnTo>
                  <a:pt x="229" y="387"/>
                </a:lnTo>
                <a:lnTo>
                  <a:pt x="229" y="387"/>
                </a:lnTo>
                <a:lnTo>
                  <a:pt x="235" y="409"/>
                </a:lnTo>
                <a:lnTo>
                  <a:pt x="244" y="427"/>
                </a:lnTo>
                <a:lnTo>
                  <a:pt x="253" y="447"/>
                </a:lnTo>
                <a:lnTo>
                  <a:pt x="264" y="464"/>
                </a:lnTo>
                <a:lnTo>
                  <a:pt x="277" y="480"/>
                </a:lnTo>
                <a:lnTo>
                  <a:pt x="290" y="493"/>
                </a:lnTo>
                <a:lnTo>
                  <a:pt x="306" y="506"/>
                </a:lnTo>
                <a:lnTo>
                  <a:pt x="321" y="517"/>
                </a:lnTo>
                <a:lnTo>
                  <a:pt x="321" y="596"/>
                </a:lnTo>
                <a:lnTo>
                  <a:pt x="143" y="649"/>
                </a:lnTo>
                <a:lnTo>
                  <a:pt x="143" y="649"/>
                </a:lnTo>
                <a:lnTo>
                  <a:pt x="128" y="656"/>
                </a:lnTo>
                <a:lnTo>
                  <a:pt x="112" y="662"/>
                </a:lnTo>
                <a:lnTo>
                  <a:pt x="86" y="678"/>
                </a:lnTo>
                <a:lnTo>
                  <a:pt x="59" y="697"/>
                </a:lnTo>
                <a:lnTo>
                  <a:pt x="40" y="722"/>
                </a:lnTo>
                <a:lnTo>
                  <a:pt x="22" y="748"/>
                </a:lnTo>
                <a:lnTo>
                  <a:pt x="11" y="777"/>
                </a:lnTo>
                <a:lnTo>
                  <a:pt x="2" y="807"/>
                </a:lnTo>
                <a:lnTo>
                  <a:pt x="0" y="825"/>
                </a:lnTo>
                <a:lnTo>
                  <a:pt x="0" y="840"/>
                </a:lnTo>
                <a:lnTo>
                  <a:pt x="825" y="840"/>
                </a:lnTo>
                <a:lnTo>
                  <a:pt x="825" y="840"/>
                </a:lnTo>
                <a:lnTo>
                  <a:pt x="823" y="825"/>
                </a:lnTo>
                <a:lnTo>
                  <a:pt x="821" y="807"/>
                </a:lnTo>
                <a:lnTo>
                  <a:pt x="814" y="777"/>
                </a:lnTo>
                <a:lnTo>
                  <a:pt x="801" y="748"/>
                </a:lnTo>
                <a:lnTo>
                  <a:pt x="785" y="722"/>
                </a:lnTo>
                <a:lnTo>
                  <a:pt x="763" y="697"/>
                </a:lnTo>
                <a:lnTo>
                  <a:pt x="739" y="678"/>
                </a:lnTo>
                <a:lnTo>
                  <a:pt x="713" y="662"/>
                </a:lnTo>
                <a:lnTo>
                  <a:pt x="697" y="656"/>
                </a:lnTo>
                <a:lnTo>
                  <a:pt x="682" y="649"/>
                </a:lnTo>
                <a:lnTo>
                  <a:pt x="682" y="649"/>
                </a:lnTo>
                <a:close/>
              </a:path>
            </a:pathLst>
          </a:custGeom>
          <a:pattFill prst="dkUpDiag">
            <a:fgClr>
              <a:srgbClr val="879FCF"/>
            </a:fgClr>
            <a:bgClr>
              <a:srgbClr val="A2B5DA"/>
            </a:bgClr>
          </a:pattFill>
          <a:ln w="9525" algn="ctr">
            <a:noFill/>
            <a:miter lim="800000"/>
            <a:headEnd/>
            <a:tailEnd/>
          </a:ln>
          <a:effectLst/>
        </p:spPr>
        <p:txBody>
          <a:bodyPr lIns="0" tIns="36000" rIns="0" bIns="0" anchor="ctr"/>
          <a:lstStyle/>
          <a:p>
            <a:pPr algn="ctr" defTabSz="937893"/>
            <a:r>
              <a:rPr lang="en-US" altLang="ko-KR" sz="1000" b="1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99000"/>
                  </a:schemeClr>
                </a:solidFill>
                <a:latin typeface="+mn-ea"/>
                <a:cs typeface="KoPubWorld돋움체 Medium" panose="00000600000000000000" pitchFamily="2" charset="-127"/>
              </a:rPr>
              <a:t> </a:t>
            </a:r>
            <a:endParaRPr lang="ko-KR" altLang="en-US" sz="1000" b="1" spc="-10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99000"/>
                </a:schemeClr>
              </a:solidFill>
              <a:latin typeface="+mn-ea"/>
              <a:cs typeface="KoPubWorld돋움체 Medium" panose="00000600000000000000" pitchFamily="2" charset="-127"/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BD5604D6-E23E-0D1F-8831-C96AE15E26CD}"/>
              </a:ext>
            </a:extLst>
          </p:cNvPr>
          <p:cNvSpPr txBox="1"/>
          <p:nvPr/>
        </p:nvSpPr>
        <p:spPr bwMode="auto">
          <a:xfrm>
            <a:off x="3391141" y="5374261"/>
            <a:ext cx="571259" cy="197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36000" tIns="36000" rIns="36000" bIns="36000" rtlCol="0" anchor="t" anchorCtr="0">
            <a:noAutofit/>
          </a:bodyPr>
          <a:lstStyle/>
          <a:p>
            <a:pPr algn="ctr" defTabSz="457200" latinLnBrk="1"/>
            <a:r>
              <a:rPr lang="ko-KR" altLang="en-US" sz="900" kern="0" err="1">
                <a:solidFill>
                  <a:srgbClr val="000000"/>
                </a:solidFill>
                <a:latin typeface="+mn-ea"/>
              </a:rPr>
              <a:t>방산사</a:t>
            </a:r>
            <a:endParaRPr lang="ko-KR" altLang="en-US" sz="900" kern="0">
              <a:solidFill>
                <a:srgbClr val="000000"/>
              </a:solidFill>
              <a:latin typeface="+mn-ea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1E92D9D7-72FE-E85F-30F4-CBAF252EA058}"/>
              </a:ext>
            </a:extLst>
          </p:cNvPr>
          <p:cNvGrpSpPr/>
          <p:nvPr/>
        </p:nvGrpSpPr>
        <p:grpSpPr>
          <a:xfrm>
            <a:off x="4073824" y="6720125"/>
            <a:ext cx="2298769" cy="1808392"/>
            <a:chOff x="5995434" y="4237905"/>
            <a:chExt cx="2283159" cy="1759087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565F5438-1A74-5BF1-5797-57C260AF4FD0}"/>
                </a:ext>
              </a:extLst>
            </p:cNvPr>
            <p:cNvPicPr preferRelativeResize="0">
              <a:picLocks/>
            </p:cNvPicPr>
            <p:nvPr/>
          </p:nvPicPr>
          <p:blipFill rotWithShape="1">
            <a:blip r:embed="rId6"/>
            <a:srcRect l="12572" t="3730" b="20621"/>
            <a:stretch/>
          </p:blipFill>
          <p:spPr>
            <a:xfrm>
              <a:off x="7198593" y="5168992"/>
              <a:ext cx="1080000" cy="828000"/>
            </a:xfrm>
            <a:prstGeom prst="rect">
              <a:avLst/>
            </a:prstGeom>
          </p:spPr>
        </p:pic>
        <p:pic>
          <p:nvPicPr>
            <p:cNvPr id="17" name="Picture 3">
              <a:extLst>
                <a:ext uri="{FF2B5EF4-FFF2-40B4-BE49-F238E27FC236}">
                  <a16:creationId xmlns:a16="http://schemas.microsoft.com/office/drawing/2014/main" id="{E1CBEEBD-E6F3-9EB7-89F2-9C8B911868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995434" y="5161440"/>
              <a:ext cx="1008838" cy="82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5FC3CE6E-82E6-F3C0-BD67-E64079B8647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82988" y="4237905"/>
              <a:ext cx="1080000" cy="828000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5D577BD6-FB4A-87CD-069C-BA8081E6A3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4245" t="42363"/>
            <a:stretch/>
          </p:blipFill>
          <p:spPr>
            <a:xfrm>
              <a:off x="6028307" y="4237905"/>
              <a:ext cx="959708" cy="828000"/>
            </a:xfrm>
            <a:prstGeom prst="rect">
              <a:avLst/>
            </a:prstGeom>
          </p:spPr>
        </p:pic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97DC6D1E-0C98-695B-E19A-D4BF7F78FE1F}"/>
              </a:ext>
            </a:extLst>
          </p:cNvPr>
          <p:cNvSpPr txBox="1"/>
          <p:nvPr/>
        </p:nvSpPr>
        <p:spPr>
          <a:xfrm>
            <a:off x="3737179" y="6440235"/>
            <a:ext cx="309185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1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[</a:t>
            </a:r>
            <a:r>
              <a:rPr lang="ko-KR" altLang="en-US" sz="11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로더</a:t>
            </a:r>
            <a:r>
              <a:rPr lang="en-US" altLang="ko-KR" sz="11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/</a:t>
            </a:r>
            <a:r>
              <a:rPr lang="ko-KR" altLang="en-US" sz="1100" b="1" dirty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언로더</a:t>
            </a:r>
            <a:r>
              <a:rPr lang="ko-KR" altLang="en-US" sz="11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 구축 설계 요소</a:t>
            </a:r>
            <a:r>
              <a:rPr lang="en-US" altLang="ko-KR" sz="11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]</a:t>
            </a:r>
            <a:endParaRPr lang="ko-KR" altLang="en-US" sz="1100" b="1" dirty="0">
              <a:solidFill>
                <a:schemeClr val="bg1"/>
              </a:solidFill>
              <a:latin typeface="Pretendard" panose="02000503000000020004" pitchFamily="50" charset="-127"/>
              <a:ea typeface="Pretendard" panose="02000503000000020004" pitchFamily="50" charset="-127"/>
              <a:cs typeface="Pretendard" panose="02000503000000020004" pitchFamily="50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7D28AA9-B630-1A99-8689-84F8A30B38BB}"/>
              </a:ext>
            </a:extLst>
          </p:cNvPr>
          <p:cNvSpPr txBox="1"/>
          <p:nvPr/>
        </p:nvSpPr>
        <p:spPr>
          <a:xfrm>
            <a:off x="3717310" y="8551414"/>
            <a:ext cx="3169633" cy="1073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b="1" dirty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기구부</a:t>
            </a:r>
            <a:r>
              <a:rPr lang="en-US" altLang="ko-KR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Conveyor, Lift, Gripper, </a:t>
            </a:r>
            <a:r>
              <a:rPr lang="ko-KR" altLang="en-US" sz="1000" dirty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이송축</a:t>
            </a:r>
            <a:r>
              <a:rPr lang="en-US" altLang="ko-KR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Buffer </a:t>
            </a:r>
          </a:p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검출</a:t>
            </a:r>
            <a:r>
              <a:rPr lang="en-US" altLang="ko-KR" sz="10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b="1" dirty="0" err="1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정렬부</a:t>
            </a:r>
            <a:r>
              <a:rPr lang="en-US" altLang="ko-KR" sz="10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제품 유무 센서</a:t>
            </a:r>
            <a:r>
              <a:rPr lang="en-US" altLang="ko-KR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위치 센서</a:t>
            </a:r>
            <a:r>
              <a:rPr lang="en-US" altLang="ko-KR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비전 카메라 </a:t>
            </a:r>
          </a:p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제어부</a:t>
            </a:r>
            <a:r>
              <a:rPr lang="en-US" altLang="ko-KR" sz="10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en-US" altLang="ko-KR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PLC, </a:t>
            </a:r>
            <a:r>
              <a:rPr lang="ko-KR" altLang="en-US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모션 제어</a:t>
            </a:r>
            <a:r>
              <a:rPr lang="en-US" altLang="ko-KR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HMI, </a:t>
            </a:r>
            <a:r>
              <a:rPr lang="ko-KR" altLang="en-US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안전 제어 </a:t>
            </a:r>
          </a:p>
          <a:p>
            <a:pPr marL="171450" indent="-171450" latinLnBrk="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0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연계 소프트웨어</a:t>
            </a:r>
            <a:r>
              <a:rPr lang="en-US" altLang="ko-KR" sz="1000" b="1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: </a:t>
            </a:r>
            <a:r>
              <a:rPr lang="ko-KR" altLang="en-US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설비 인터페이스</a:t>
            </a:r>
            <a:r>
              <a:rPr lang="en-US" altLang="ko-KR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Recipe </a:t>
            </a:r>
            <a:r>
              <a:rPr lang="ko-KR" altLang="en-US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관리</a:t>
            </a:r>
            <a:r>
              <a:rPr lang="en-US" altLang="ko-KR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, </a:t>
            </a:r>
            <a:r>
              <a:rPr lang="ko-KR" altLang="en-US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생산</a:t>
            </a:r>
            <a:r>
              <a:rPr lang="en-US" altLang="ko-KR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·</a:t>
            </a:r>
            <a:r>
              <a:rPr lang="ko-KR" altLang="en-US" sz="1000" dirty="0"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rPr>
              <a:t>품질 데이터 연계 </a:t>
            </a:r>
          </a:p>
        </p:txBody>
      </p:sp>
      <p:sp>
        <p:nvSpPr>
          <p:cNvPr id="78" name="텍스트 개체 틀 19">
            <a:extLst>
              <a:ext uri="{FF2B5EF4-FFF2-40B4-BE49-F238E27FC236}">
                <a16:creationId xmlns:a16="http://schemas.microsoft.com/office/drawing/2014/main" id="{1A463CEB-8408-4186-E9C7-3916C47CFE14}"/>
              </a:ext>
            </a:extLst>
          </p:cNvPr>
          <p:cNvSpPr txBox="1">
            <a:spLocks/>
          </p:cNvSpPr>
          <p:nvPr/>
        </p:nvSpPr>
        <p:spPr>
          <a:xfrm>
            <a:off x="279219" y="6351965"/>
            <a:ext cx="2841604" cy="525090"/>
          </a:xfrm>
          <a:prstGeom prst="rect">
            <a:avLst/>
          </a:prstGeom>
        </p:spPr>
        <p:txBody>
          <a:bodyPr/>
          <a:lstStyle>
            <a:lvl1pPr marL="17859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1pPr>
            <a:lvl2pPr marL="446493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2pPr>
            <a:lvl3pPr marL="714389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3pPr>
            <a:lvl4pPr marL="98228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4pPr>
            <a:lvl5pPr marL="1250181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Pretendard" panose="02000503000000020004" pitchFamily="2" charset="-127"/>
                <a:ea typeface="Pretendard" panose="02000503000000020004" pitchFamily="2" charset="-127"/>
                <a:cs typeface="Pretendard" panose="02000503000000020004" pitchFamily="2" charset="-127"/>
                <a:sym typeface="맑은 고딕"/>
              </a:defRPr>
            </a:lvl5pPr>
            <a:lvl6pPr marL="1518077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6pPr>
            <a:lvl7pPr marL="1785974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7pPr>
            <a:lvl8pPr marL="2053870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8pPr>
            <a:lvl9pPr marL="2321765" marR="0" indent="-178597" algn="l" defTabSz="232177" rtl="0" latinLnBrk="0">
              <a:lnSpc>
                <a:spcPct val="100000"/>
              </a:lnSpc>
              <a:spcBef>
                <a:spcPts val="1645"/>
              </a:spcBef>
              <a:spcAft>
                <a:spcPts val="0"/>
              </a:spcAft>
              <a:buClr>
                <a:srgbClr val="FFFFFF"/>
              </a:buClr>
              <a:buSzPct val="125000"/>
              <a:buFontTx/>
              <a:buChar char="•"/>
              <a:tabLst/>
              <a:defRPr sz="1350" b="0" i="0" u="none" strike="noStrike" cap="none" spc="0" baseline="0">
                <a:solidFill>
                  <a:srgbClr val="FFFFFF"/>
                </a:solidFill>
                <a:uFillTx/>
                <a:latin typeface="맑은 고딕"/>
                <a:ea typeface="맑은 고딕"/>
                <a:cs typeface="맑은 고딕"/>
                <a:sym typeface="맑은 고딕"/>
              </a:defRPr>
            </a:lvl9pPr>
          </a:lstStyle>
          <a:p>
            <a:pPr marL="0" indent="0">
              <a:buNone/>
            </a:pP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Key</a:t>
            </a:r>
            <a:r>
              <a:rPr lang="ko-KR" altLang="en-US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 </a:t>
            </a:r>
            <a:r>
              <a:rPr lang="en-US" altLang="ko-KR" sz="1400" kern="0" spc="-42">
                <a:solidFill>
                  <a:schemeClr val="bg1"/>
                </a:solidFill>
                <a:latin typeface="Pretendard SemiBold" panose="02000703000000020004" pitchFamily="50" charset="-127"/>
                <a:ea typeface="Pretendard SemiBold" panose="02000703000000020004" pitchFamily="50" charset="-127"/>
                <a:cs typeface="Pretendard SemiBold" panose="02000703000000020004" pitchFamily="50" charset="-127"/>
              </a:rPr>
              <a:t>Capabilities</a:t>
            </a:r>
          </a:p>
        </p:txBody>
      </p: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F76C8968-B766-21EE-47A4-8E1BFCE05A0A}"/>
              </a:ext>
            </a:extLst>
          </p:cNvPr>
          <p:cNvGrpSpPr/>
          <p:nvPr/>
        </p:nvGrpSpPr>
        <p:grpSpPr>
          <a:xfrm>
            <a:off x="322378" y="6638642"/>
            <a:ext cx="3394931" cy="2940082"/>
            <a:chOff x="322379" y="6679862"/>
            <a:chExt cx="3085355" cy="2364891"/>
          </a:xfrm>
        </p:grpSpPr>
        <p:sp>
          <p:nvSpPr>
            <p:cNvPr id="81" name="사각형: 둥근 모서리 80">
              <a:extLst>
                <a:ext uri="{FF2B5EF4-FFF2-40B4-BE49-F238E27FC236}">
                  <a16:creationId xmlns:a16="http://schemas.microsoft.com/office/drawing/2014/main" id="{C5FC0C2D-AA6E-9262-FC0A-DEC110EEC78B}"/>
                </a:ext>
              </a:extLst>
            </p:cNvPr>
            <p:cNvSpPr/>
            <p:nvPr/>
          </p:nvSpPr>
          <p:spPr>
            <a:xfrm>
              <a:off x="322379" y="7181983"/>
              <a:ext cx="3085353" cy="1344540"/>
            </a:xfrm>
            <a:prstGeom prst="roundRect">
              <a:avLst>
                <a:gd name="adj" fmla="val 4718"/>
              </a:avLst>
            </a:prstGeom>
            <a:noFill/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36000" rIns="72000" bIns="36000" numCol="1" spcCol="38100" rtlCol="0" anchor="t">
              <a:noAutofit/>
            </a:bodyPr>
            <a:lstStyle/>
            <a:p>
              <a:pPr defTabSz="550333" hangingPunct="0"/>
              <a:r>
                <a:rPr lang="ko-KR" altLang="en-US" sz="1050" b="1" dirty="0">
                  <a:solidFill>
                    <a:srgbClr val="FFFFFF"/>
                  </a:solidFill>
                </a:rPr>
                <a:t>제품</a:t>
              </a:r>
              <a:r>
                <a:rPr lang="en-US" altLang="ko-KR" sz="1050" b="1" dirty="0">
                  <a:solidFill>
                    <a:srgbClr val="FFFFFF"/>
                  </a:solidFill>
                </a:rPr>
                <a:t>/</a:t>
              </a:r>
              <a:r>
                <a:rPr lang="ko-KR" altLang="en-US" sz="1050" b="1" dirty="0">
                  <a:solidFill>
                    <a:srgbClr val="FFFFFF"/>
                  </a:solidFill>
                </a:rPr>
                <a:t>공정 운영 시나리오 최적화 설계</a:t>
              </a:r>
              <a:endParaRPr lang="en-US" altLang="ko-KR" sz="1050" b="1" dirty="0">
                <a:solidFill>
                  <a:srgbClr val="FFFFFF"/>
                </a:solidFill>
              </a:endParaRPr>
            </a:p>
            <a:p>
              <a:pPr marL="171450" indent="-171450" defTabSz="550333" hangingPunct="0"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solidFill>
                    <a:srgbClr val="FFFFFF"/>
                  </a:solidFill>
                </a:rPr>
                <a:t>업무 프로세스와 데이터</a:t>
              </a:r>
              <a:r>
                <a:rPr lang="en-US" altLang="ko-KR" sz="1000" dirty="0">
                  <a:solidFill>
                    <a:srgbClr val="FFFFFF"/>
                  </a:solidFill>
                </a:rPr>
                <a:t>, </a:t>
              </a:r>
              <a:r>
                <a:rPr lang="ko-KR" altLang="en-US" sz="1000" dirty="0">
                  <a:solidFill>
                    <a:srgbClr val="FFFFFF"/>
                  </a:solidFill>
                </a:rPr>
                <a:t>시스템을 고려하여 제품과 공정 운영 시나리오에 최적화된 설계를 수행</a:t>
              </a:r>
            </a:p>
          </p:txBody>
        </p:sp>
        <p:sp>
          <p:nvSpPr>
            <p:cNvPr id="82" name="사각형: 둥근 모서리 81">
              <a:extLst>
                <a:ext uri="{FF2B5EF4-FFF2-40B4-BE49-F238E27FC236}">
                  <a16:creationId xmlns:a16="http://schemas.microsoft.com/office/drawing/2014/main" id="{517C213E-64C2-92DC-5F2D-9A50F23E06CE}"/>
                </a:ext>
              </a:extLst>
            </p:cNvPr>
            <p:cNvSpPr/>
            <p:nvPr/>
          </p:nvSpPr>
          <p:spPr>
            <a:xfrm>
              <a:off x="322381" y="8560363"/>
              <a:ext cx="3085353" cy="484390"/>
            </a:xfrm>
            <a:prstGeom prst="roundRect">
              <a:avLst>
                <a:gd name="adj" fmla="val 14558"/>
              </a:avLst>
            </a:prstGeom>
            <a:noFill/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36000" rIns="72000" bIns="36000" numCol="1" spcCol="38100" rtlCol="0" anchor="ctr">
              <a:noAutofit/>
            </a:bodyPr>
            <a:lstStyle/>
            <a:p>
              <a:pPr defTabSz="550333" hangingPunct="0"/>
              <a:r>
                <a:rPr lang="en-US" altLang="ko-KR" sz="1050" b="1" dirty="0">
                  <a:solidFill>
                    <a:srgbClr val="FFFFFF"/>
                  </a:solidFill>
                </a:rPr>
                <a:t>One-stop </a:t>
              </a:r>
              <a:r>
                <a:rPr lang="ko-KR" altLang="en-US" sz="1050" b="1" dirty="0">
                  <a:solidFill>
                    <a:srgbClr val="FFFFFF"/>
                  </a:solidFill>
                </a:rPr>
                <a:t>서비스</a:t>
              </a:r>
              <a:endParaRPr lang="en-US" altLang="ko-KR" sz="1050" b="1" dirty="0">
                <a:solidFill>
                  <a:srgbClr val="FFFFFF"/>
                </a:solidFill>
              </a:endParaRPr>
            </a:p>
            <a:p>
              <a:pPr marL="171450" indent="-171450" defTabSz="550333" hangingPunct="0">
                <a:buFont typeface="Arial" panose="020B0604020202020204" pitchFamily="34" charset="0"/>
                <a:buChar char="•"/>
              </a:pPr>
              <a:r>
                <a:rPr lang="ko-KR" altLang="en-US" sz="1000" dirty="0">
                  <a:solidFill>
                    <a:srgbClr val="FFFFFF"/>
                  </a:solidFill>
                </a:rPr>
                <a:t>제조</a:t>
              </a:r>
              <a:r>
                <a:rPr lang="en-US" altLang="ko-KR" sz="1000" dirty="0">
                  <a:solidFill>
                    <a:srgbClr val="FFFFFF"/>
                  </a:solidFill>
                </a:rPr>
                <a:t>/</a:t>
              </a:r>
              <a:r>
                <a:rPr lang="ko-KR" altLang="en-US" sz="1000" dirty="0">
                  <a:solidFill>
                    <a:srgbClr val="FFFFFF"/>
                  </a:solidFill>
                </a:rPr>
                <a:t>생산 다양한 도메인의 </a:t>
              </a:r>
              <a:r>
                <a:rPr lang="en-US" altLang="ko-KR" sz="1000" dirty="0">
                  <a:solidFill>
                    <a:srgbClr val="FFFFFF"/>
                  </a:solidFill>
                </a:rPr>
                <a:t>Pain Point </a:t>
              </a:r>
              <a:r>
                <a:rPr lang="ko-KR" altLang="en-US" sz="1000" dirty="0">
                  <a:solidFill>
                    <a:srgbClr val="FFFFFF"/>
                  </a:solidFill>
                </a:rPr>
                <a:t>발굴 및 문제해결 경험을 바탕으로 자동화 컨설팅부터 </a:t>
              </a:r>
              <a:r>
                <a:rPr lang="en-US" altLang="ko-KR" sz="1000" dirty="0">
                  <a:solidFill>
                    <a:srgbClr val="FFFFFF"/>
                  </a:solidFill>
                </a:rPr>
                <a:t>IT</a:t>
              </a:r>
              <a:r>
                <a:rPr lang="ko-KR" altLang="en-US" sz="1000" dirty="0">
                  <a:solidFill>
                    <a:srgbClr val="FFFFFF"/>
                  </a:solidFill>
                </a:rPr>
                <a:t>시스템</a:t>
              </a:r>
              <a:r>
                <a:rPr lang="en-US" altLang="ko-KR" sz="1000" dirty="0">
                  <a:solidFill>
                    <a:srgbClr val="FFFFFF"/>
                  </a:solidFill>
                </a:rPr>
                <a:t>, </a:t>
              </a:r>
              <a:r>
                <a:rPr lang="ko-KR" altLang="en-US" sz="1000" dirty="0">
                  <a:solidFill>
                    <a:srgbClr val="FFFFFF"/>
                  </a:solidFill>
                </a:rPr>
                <a:t>자동화 설비 구축까지 </a:t>
              </a:r>
              <a:r>
                <a:rPr lang="en-US" altLang="ko-KR" sz="1000" dirty="0">
                  <a:solidFill>
                    <a:srgbClr val="FFFFFF"/>
                  </a:solidFill>
                </a:rPr>
                <a:t>One-stop</a:t>
              </a:r>
              <a:r>
                <a:rPr lang="ko-KR" altLang="en-US" sz="1000" dirty="0">
                  <a:solidFill>
                    <a:srgbClr val="FFFFFF"/>
                  </a:solidFill>
                </a:rPr>
                <a:t>으로 제공</a:t>
              </a:r>
            </a:p>
          </p:txBody>
        </p:sp>
        <p:sp>
          <p:nvSpPr>
            <p:cNvPr id="298" name="사각형: 둥근 모서리 297">
              <a:extLst>
                <a:ext uri="{FF2B5EF4-FFF2-40B4-BE49-F238E27FC236}">
                  <a16:creationId xmlns:a16="http://schemas.microsoft.com/office/drawing/2014/main" id="{CE29E5F4-9018-9993-B11B-E41E588B6971}"/>
                </a:ext>
              </a:extLst>
            </p:cNvPr>
            <p:cNvSpPr/>
            <p:nvPr/>
          </p:nvSpPr>
          <p:spPr>
            <a:xfrm>
              <a:off x="322379" y="6679862"/>
              <a:ext cx="3085353" cy="457366"/>
            </a:xfrm>
            <a:prstGeom prst="roundRect">
              <a:avLst>
                <a:gd name="adj" fmla="val 18531"/>
              </a:avLst>
            </a:prstGeom>
            <a:noFill/>
            <a:ln w="3175" cap="flat">
              <a:solidFill>
                <a:schemeClr val="bg1"/>
              </a:solidFill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72000" tIns="36000" rIns="72000" bIns="36000" numCol="1" spcCol="38100" rtlCol="0" anchor="t">
              <a:noAutofit/>
            </a:bodyPr>
            <a:lstStyle/>
            <a:p>
              <a:pPr defTabSz="550333" hangingPunct="0"/>
              <a:r>
                <a:rPr lang="ko-KR" altLang="en-US" sz="1050" b="1" dirty="0">
                  <a:solidFill>
                    <a:srgbClr val="FFFFFF"/>
                  </a:solidFill>
                </a:rPr>
                <a:t>로더</a:t>
              </a:r>
              <a:r>
                <a:rPr lang="en-US" altLang="ko-KR" sz="1050" b="1" dirty="0">
                  <a:solidFill>
                    <a:srgbClr val="FFFFFF"/>
                  </a:solidFill>
                </a:rPr>
                <a:t>/</a:t>
              </a:r>
              <a:r>
                <a:rPr lang="ko-KR" altLang="en-US" sz="1050" b="1" dirty="0" err="1">
                  <a:solidFill>
                    <a:srgbClr val="FFFFFF"/>
                  </a:solidFill>
                </a:rPr>
                <a:t>언로더</a:t>
              </a:r>
              <a:r>
                <a:rPr lang="ko-KR" altLang="en-US" sz="1050" b="1" dirty="0">
                  <a:solidFill>
                    <a:srgbClr val="FFFFFF"/>
                  </a:solidFill>
                </a:rPr>
                <a:t> 통합 설계</a:t>
              </a:r>
              <a:endParaRPr lang="en-US" altLang="ko-KR" sz="1050" b="1" dirty="0">
                <a:solidFill>
                  <a:srgbClr val="FFFFFF"/>
                </a:solidFill>
              </a:endParaRPr>
            </a:p>
            <a:p>
              <a:pPr marL="171450" indent="-171450" defTabSz="550333" hangingPunct="0">
                <a:buFont typeface="Arial" panose="020B0604020202020204" pitchFamily="34" charset="0"/>
                <a:buChar char="•"/>
              </a:pPr>
              <a:r>
                <a:rPr lang="ko-KR" altLang="en-US" sz="1000" dirty="0" err="1">
                  <a:solidFill>
                    <a:srgbClr val="FFFFFF"/>
                  </a:solidFill>
                </a:rPr>
                <a:t>기구부</a:t>
              </a:r>
              <a:r>
                <a:rPr lang="en-US" altLang="ko-KR" sz="1000" dirty="0">
                  <a:solidFill>
                    <a:srgbClr val="FFFFFF"/>
                  </a:solidFill>
                </a:rPr>
                <a:t>, </a:t>
              </a:r>
              <a:r>
                <a:rPr lang="ko-KR" altLang="en-US" sz="1000" dirty="0">
                  <a:solidFill>
                    <a:srgbClr val="FFFFFF"/>
                  </a:solidFill>
                </a:rPr>
                <a:t>제어부</a:t>
              </a:r>
              <a:r>
                <a:rPr lang="en-US" altLang="ko-KR" sz="1000" dirty="0">
                  <a:solidFill>
                    <a:srgbClr val="FFFFFF"/>
                  </a:solidFill>
                </a:rPr>
                <a:t>, </a:t>
              </a:r>
              <a:r>
                <a:rPr lang="ko-KR" altLang="en-US" sz="1000" dirty="0">
                  <a:solidFill>
                    <a:srgbClr val="FFFFFF"/>
                  </a:solidFill>
                </a:rPr>
                <a:t>연계 소프트웨어 등을 통합 설계하여 안정적인 </a:t>
              </a:r>
              <a:r>
                <a:rPr lang="en-US" altLang="ko-KR" sz="1000" dirty="0">
                  <a:solidFill>
                    <a:srgbClr val="FFFFFF"/>
                  </a:solidFill>
                </a:rPr>
                <a:t>Loader, Unloader </a:t>
              </a:r>
              <a:r>
                <a:rPr lang="ko-KR" altLang="en-US" sz="1000" dirty="0">
                  <a:solidFill>
                    <a:srgbClr val="FFFFFF"/>
                  </a:solidFill>
                </a:rPr>
                <a:t>자동화를 구현</a:t>
              </a:r>
            </a:p>
          </p:txBody>
        </p:sp>
      </p:grpSp>
      <p:grpSp>
        <p:nvGrpSpPr>
          <p:cNvPr id="83" name="그룹 82">
            <a:extLst>
              <a:ext uri="{FF2B5EF4-FFF2-40B4-BE49-F238E27FC236}">
                <a16:creationId xmlns:a16="http://schemas.microsoft.com/office/drawing/2014/main" id="{40FDE009-6717-FEFD-0F02-2FFD802414AA}"/>
              </a:ext>
            </a:extLst>
          </p:cNvPr>
          <p:cNvGrpSpPr/>
          <p:nvPr/>
        </p:nvGrpSpPr>
        <p:grpSpPr>
          <a:xfrm>
            <a:off x="648696" y="7777284"/>
            <a:ext cx="2976429" cy="1061740"/>
            <a:chOff x="6078118" y="3423821"/>
            <a:chExt cx="3765097" cy="1907267"/>
          </a:xfrm>
        </p:grpSpPr>
        <p:sp>
          <p:nvSpPr>
            <p:cNvPr id="84" name="직사각형 83">
              <a:extLst>
                <a:ext uri="{FF2B5EF4-FFF2-40B4-BE49-F238E27FC236}">
                  <a16:creationId xmlns:a16="http://schemas.microsoft.com/office/drawing/2014/main" id="{2CA8A827-7121-D4E5-F160-076C59F16968}"/>
                </a:ext>
              </a:extLst>
            </p:cNvPr>
            <p:cNvSpPr/>
            <p:nvPr/>
          </p:nvSpPr>
          <p:spPr>
            <a:xfrm>
              <a:off x="6078118" y="3767265"/>
              <a:ext cx="1603537" cy="15638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ln>
                  <a:solidFill>
                    <a:schemeClr val="bg1"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FF4B5E0E-3903-9557-BB13-1B7E7849EEB8}"/>
                </a:ext>
              </a:extLst>
            </p:cNvPr>
            <p:cNvSpPr/>
            <p:nvPr/>
          </p:nvSpPr>
          <p:spPr>
            <a:xfrm>
              <a:off x="7840468" y="3767265"/>
              <a:ext cx="1603537" cy="15638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ln>
                  <a:solidFill>
                    <a:schemeClr val="bg1"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grpSp>
          <p:nvGrpSpPr>
            <p:cNvPr id="86" name="그룹 85">
              <a:extLst>
                <a:ext uri="{FF2B5EF4-FFF2-40B4-BE49-F238E27FC236}">
                  <a16:creationId xmlns:a16="http://schemas.microsoft.com/office/drawing/2014/main" id="{F25BED1F-FB6C-AC8F-8BB8-BA8FD15A53A7}"/>
                </a:ext>
              </a:extLst>
            </p:cNvPr>
            <p:cNvGrpSpPr/>
            <p:nvPr/>
          </p:nvGrpSpPr>
          <p:grpSpPr>
            <a:xfrm>
              <a:off x="6429028" y="3423821"/>
              <a:ext cx="2823091" cy="341946"/>
              <a:chOff x="6302378" y="3517708"/>
              <a:chExt cx="2823091" cy="341946"/>
            </a:xfrm>
          </p:grpSpPr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AF064F40-D2F6-79AE-08E4-56DAD415BF2B}"/>
                  </a:ext>
                </a:extLst>
              </p:cNvPr>
              <p:cNvSpPr txBox="1"/>
              <p:nvPr/>
            </p:nvSpPr>
            <p:spPr>
              <a:xfrm>
                <a:off x="6302378" y="3517708"/>
                <a:ext cx="944974" cy="3419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업무 프로세스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44F7CE2F-8DFE-C907-6353-CFFA5EC0DD9D}"/>
                  </a:ext>
                </a:extLst>
              </p:cNvPr>
              <p:cNvSpPr txBox="1"/>
              <p:nvPr/>
            </p:nvSpPr>
            <p:spPr>
              <a:xfrm>
                <a:off x="7847844" y="3517712"/>
                <a:ext cx="1277625" cy="341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8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데이터 및 시스템 </a:t>
                </a:r>
                <a:r>
                  <a:rPr lang="en-US" altLang="ko-KR" sz="800" b="1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Pretendard" panose="02000503000000020004" pitchFamily="50" charset="-127"/>
                    <a:ea typeface="Pretendard" panose="02000503000000020004" pitchFamily="50" charset="-127"/>
                    <a:cs typeface="Pretendard" panose="02000503000000020004" pitchFamily="50" charset="-127"/>
                  </a:rPr>
                  <a:t>I/F</a:t>
                </a:r>
                <a:endParaRPr lang="ko-KR" altLang="en-US" sz="800" b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endParaRPr>
              </a:p>
            </p:txBody>
          </p:sp>
        </p:grpSp>
        <p:sp>
          <p:nvSpPr>
            <p:cNvPr id="87" name="직사각형 86">
              <a:extLst>
                <a:ext uri="{FF2B5EF4-FFF2-40B4-BE49-F238E27FC236}">
                  <a16:creationId xmlns:a16="http://schemas.microsoft.com/office/drawing/2014/main" id="{A5DEB594-391C-0D2B-E0A4-17DAA87DDD5F}"/>
                </a:ext>
              </a:extLst>
            </p:cNvPr>
            <p:cNvSpPr/>
            <p:nvPr/>
          </p:nvSpPr>
          <p:spPr>
            <a:xfrm>
              <a:off x="6190216" y="3943087"/>
              <a:ext cx="682848" cy="1908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공정</a:t>
              </a:r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1_</a:t>
              </a:r>
              <a:r>
                <a: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업무</a:t>
              </a:r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1</a:t>
              </a:r>
              <a:endParaRPr lang="ko-KR" altLang="en-US" sz="7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88" name="직사각형 87">
              <a:extLst>
                <a:ext uri="{FF2B5EF4-FFF2-40B4-BE49-F238E27FC236}">
                  <a16:creationId xmlns:a16="http://schemas.microsoft.com/office/drawing/2014/main" id="{86FEDF70-B564-0132-843D-B571BFA18B46}"/>
                </a:ext>
              </a:extLst>
            </p:cNvPr>
            <p:cNvSpPr/>
            <p:nvPr/>
          </p:nvSpPr>
          <p:spPr>
            <a:xfrm>
              <a:off x="6190216" y="4273946"/>
              <a:ext cx="682848" cy="1908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공정</a:t>
              </a:r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1_</a:t>
              </a:r>
              <a:r>
                <a: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업무</a:t>
              </a:r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2</a:t>
              </a:r>
              <a:endParaRPr lang="ko-KR" altLang="en-US" sz="7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89" name="직사각형 88">
              <a:extLst>
                <a:ext uri="{FF2B5EF4-FFF2-40B4-BE49-F238E27FC236}">
                  <a16:creationId xmlns:a16="http://schemas.microsoft.com/office/drawing/2014/main" id="{35C2604D-A90C-1EEF-4CD4-758004A87F6F}"/>
                </a:ext>
              </a:extLst>
            </p:cNvPr>
            <p:cNvSpPr/>
            <p:nvPr/>
          </p:nvSpPr>
          <p:spPr>
            <a:xfrm>
              <a:off x="6190216" y="4987048"/>
              <a:ext cx="682848" cy="19087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공정</a:t>
              </a:r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1_</a:t>
              </a:r>
              <a:r>
                <a: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업무</a:t>
              </a:r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2</a:t>
              </a:r>
              <a:endParaRPr lang="ko-KR" altLang="en-US" sz="7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90" name="다이아몬드 89">
              <a:extLst>
                <a:ext uri="{FF2B5EF4-FFF2-40B4-BE49-F238E27FC236}">
                  <a16:creationId xmlns:a16="http://schemas.microsoft.com/office/drawing/2014/main" id="{D07BED85-80DD-AA0B-2CA4-3D799C87E0A6}"/>
                </a:ext>
              </a:extLst>
            </p:cNvPr>
            <p:cNvSpPr/>
            <p:nvPr/>
          </p:nvSpPr>
          <p:spPr>
            <a:xfrm>
              <a:off x="6239061" y="4608219"/>
              <a:ext cx="591482" cy="23884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7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Error</a:t>
              </a:r>
            </a:p>
            <a:p>
              <a:pPr algn="ctr"/>
              <a:r>
                <a:rPr lang="en-US" altLang="ko-KR" sz="7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Check</a:t>
              </a:r>
              <a:endParaRPr lang="ko-KR" altLang="en-US" sz="70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cxnSp>
          <p:nvCxnSpPr>
            <p:cNvPr id="91" name="직선 화살표 연결선 90">
              <a:extLst>
                <a:ext uri="{FF2B5EF4-FFF2-40B4-BE49-F238E27FC236}">
                  <a16:creationId xmlns:a16="http://schemas.microsoft.com/office/drawing/2014/main" id="{33D22C80-D49C-50C5-D4AE-380B2C870070}"/>
                </a:ext>
              </a:extLst>
            </p:cNvPr>
            <p:cNvCxnSpPr>
              <a:cxnSpLocks/>
              <a:stCxn id="87" idx="2"/>
              <a:endCxn id="88" idx="0"/>
            </p:cNvCxnSpPr>
            <p:nvPr/>
          </p:nvCxnSpPr>
          <p:spPr>
            <a:xfrm>
              <a:off x="6531641" y="4133957"/>
              <a:ext cx="0" cy="139989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직선 화살표 연결선 91">
              <a:extLst>
                <a:ext uri="{FF2B5EF4-FFF2-40B4-BE49-F238E27FC236}">
                  <a16:creationId xmlns:a16="http://schemas.microsoft.com/office/drawing/2014/main" id="{128DB85D-B1A0-417C-322E-9C574052EFB1}"/>
                </a:ext>
              </a:extLst>
            </p:cNvPr>
            <p:cNvCxnSpPr>
              <a:cxnSpLocks/>
              <a:stCxn id="88" idx="2"/>
              <a:endCxn id="90" idx="0"/>
            </p:cNvCxnSpPr>
            <p:nvPr/>
          </p:nvCxnSpPr>
          <p:spPr>
            <a:xfrm>
              <a:off x="6531641" y="4464816"/>
              <a:ext cx="3162" cy="143403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직선 화살표 연결선 92">
              <a:extLst>
                <a:ext uri="{FF2B5EF4-FFF2-40B4-BE49-F238E27FC236}">
                  <a16:creationId xmlns:a16="http://schemas.microsoft.com/office/drawing/2014/main" id="{FE34BF59-51AC-0C5F-0C2F-E9D85B4055E3}"/>
                </a:ext>
              </a:extLst>
            </p:cNvPr>
            <p:cNvCxnSpPr>
              <a:cxnSpLocks/>
              <a:stCxn id="90" idx="2"/>
              <a:endCxn id="89" idx="0"/>
            </p:cNvCxnSpPr>
            <p:nvPr/>
          </p:nvCxnSpPr>
          <p:spPr>
            <a:xfrm flipH="1">
              <a:off x="6531641" y="4847059"/>
              <a:ext cx="3162" cy="139989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다이아몬드 93">
              <a:extLst>
                <a:ext uri="{FF2B5EF4-FFF2-40B4-BE49-F238E27FC236}">
                  <a16:creationId xmlns:a16="http://schemas.microsoft.com/office/drawing/2014/main" id="{01267FE7-947F-C595-72E2-E9DC71A51124}"/>
                </a:ext>
              </a:extLst>
            </p:cNvPr>
            <p:cNvSpPr/>
            <p:nvPr/>
          </p:nvSpPr>
          <p:spPr>
            <a:xfrm>
              <a:off x="7023175" y="4248120"/>
              <a:ext cx="591482" cy="238840"/>
            </a:xfrm>
            <a:prstGeom prst="diamond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Re-</a:t>
              </a:r>
            </a:p>
            <a:p>
              <a:pPr algn="ctr"/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check</a:t>
              </a:r>
              <a:endParaRPr lang="ko-KR" altLang="en-US" sz="7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cxnSp>
          <p:nvCxnSpPr>
            <p:cNvPr id="95" name="연결선: 꺾임 94">
              <a:extLst>
                <a:ext uri="{FF2B5EF4-FFF2-40B4-BE49-F238E27FC236}">
                  <a16:creationId xmlns:a16="http://schemas.microsoft.com/office/drawing/2014/main" id="{54BAE2ED-166A-B8A1-5497-91B90790364C}"/>
                </a:ext>
              </a:extLst>
            </p:cNvPr>
            <p:cNvCxnSpPr>
              <a:stCxn id="90" idx="3"/>
              <a:endCxn id="94" idx="2"/>
            </p:cNvCxnSpPr>
            <p:nvPr/>
          </p:nvCxnSpPr>
          <p:spPr>
            <a:xfrm flipV="1">
              <a:off x="6830543" y="4486960"/>
              <a:ext cx="488374" cy="240679"/>
            </a:xfrm>
            <a:prstGeom prst="bentConnector2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직선 화살표 연결선 95">
              <a:extLst>
                <a:ext uri="{FF2B5EF4-FFF2-40B4-BE49-F238E27FC236}">
                  <a16:creationId xmlns:a16="http://schemas.microsoft.com/office/drawing/2014/main" id="{5ECB1D8E-4858-53AB-C454-2E32537F2382}"/>
                </a:ext>
              </a:extLst>
            </p:cNvPr>
            <p:cNvCxnSpPr>
              <a:cxnSpLocks/>
              <a:stCxn id="94" idx="1"/>
              <a:endCxn id="88" idx="3"/>
            </p:cNvCxnSpPr>
            <p:nvPr/>
          </p:nvCxnSpPr>
          <p:spPr>
            <a:xfrm flipH="1">
              <a:off x="6873065" y="4367540"/>
              <a:ext cx="150110" cy="1841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연결선: 꺾임 96">
              <a:extLst>
                <a:ext uri="{FF2B5EF4-FFF2-40B4-BE49-F238E27FC236}">
                  <a16:creationId xmlns:a16="http://schemas.microsoft.com/office/drawing/2014/main" id="{9CB7D665-5513-DA53-E147-42744EF0ED3E}"/>
                </a:ext>
              </a:extLst>
            </p:cNvPr>
            <p:cNvCxnSpPr>
              <a:cxnSpLocks/>
              <a:stCxn id="94" idx="0"/>
              <a:endCxn id="87" idx="3"/>
            </p:cNvCxnSpPr>
            <p:nvPr/>
          </p:nvCxnSpPr>
          <p:spPr>
            <a:xfrm rot="16200000" flipV="1">
              <a:off x="6991192" y="3920395"/>
              <a:ext cx="209598" cy="445852"/>
            </a:xfrm>
            <a:prstGeom prst="bentConnector2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11A54B3-FB2F-5AA6-8C50-3CE47CB8E656}"/>
                </a:ext>
              </a:extLst>
            </p:cNvPr>
            <p:cNvSpPr txBox="1"/>
            <p:nvPr/>
          </p:nvSpPr>
          <p:spPr>
            <a:xfrm>
              <a:off x="6541717" y="4809333"/>
              <a:ext cx="323871" cy="31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i="1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Y</a:t>
              </a:r>
              <a:endParaRPr lang="ko-KR" altLang="en-US" sz="700" i="1">
                <a:ln>
                  <a:solidFill>
                    <a:schemeClr val="bg1"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8EFA25E-10B0-FB98-0E80-A8BFA9774C22}"/>
                </a:ext>
              </a:extLst>
            </p:cNvPr>
            <p:cNvSpPr txBox="1"/>
            <p:nvPr/>
          </p:nvSpPr>
          <p:spPr>
            <a:xfrm>
              <a:off x="6816707" y="4554907"/>
              <a:ext cx="334651" cy="31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i="1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N</a:t>
              </a:r>
              <a:endParaRPr lang="ko-KR" altLang="en-US" sz="700" i="1">
                <a:ln>
                  <a:solidFill>
                    <a:schemeClr val="bg1"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684E292C-A185-C636-F327-4EEF19064E45}"/>
                </a:ext>
              </a:extLst>
            </p:cNvPr>
            <p:cNvSpPr txBox="1"/>
            <p:nvPr/>
          </p:nvSpPr>
          <p:spPr>
            <a:xfrm>
              <a:off x="7301154" y="4081609"/>
              <a:ext cx="334651" cy="31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i="1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N</a:t>
              </a:r>
              <a:endParaRPr lang="ko-KR" altLang="en-US" sz="700" i="1" dirty="0">
                <a:ln>
                  <a:solidFill>
                    <a:schemeClr val="bg1"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C76FA3A2-00D3-24E0-4CA5-E33395C06E8A}"/>
                </a:ext>
              </a:extLst>
            </p:cNvPr>
            <p:cNvSpPr txBox="1"/>
            <p:nvPr/>
          </p:nvSpPr>
          <p:spPr>
            <a:xfrm>
              <a:off x="6913629" y="4169786"/>
              <a:ext cx="323871" cy="31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700" i="1">
                  <a:ln>
                    <a:solidFill>
                      <a:schemeClr val="bg1">
                        <a:alpha val="0"/>
                      </a:schemeClr>
                    </a:solidFill>
                  </a:ln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Y</a:t>
              </a:r>
              <a:endParaRPr lang="ko-KR" altLang="en-US" sz="700" i="1">
                <a:ln>
                  <a:solidFill>
                    <a:schemeClr val="bg1"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DB433FF7-07DF-7F3C-F673-03B28D369894}"/>
                </a:ext>
              </a:extLst>
            </p:cNvPr>
            <p:cNvSpPr txBox="1"/>
            <p:nvPr/>
          </p:nvSpPr>
          <p:spPr>
            <a:xfrm>
              <a:off x="8011008" y="3742147"/>
              <a:ext cx="455401" cy="31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u="sng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설비</a:t>
              </a:r>
            </a:p>
          </p:txBody>
        </p:sp>
        <p:sp>
          <p:nvSpPr>
            <p:cNvPr id="111" name="직사각형 110">
              <a:extLst>
                <a:ext uri="{FF2B5EF4-FFF2-40B4-BE49-F238E27FC236}">
                  <a16:creationId xmlns:a16="http://schemas.microsoft.com/office/drawing/2014/main" id="{D47A169A-01EF-ECDD-1A1D-F872E25E172B}"/>
                </a:ext>
              </a:extLst>
            </p:cNvPr>
            <p:cNvSpPr/>
            <p:nvPr/>
          </p:nvSpPr>
          <p:spPr>
            <a:xfrm>
              <a:off x="8611684" y="3767265"/>
              <a:ext cx="832321" cy="156382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ln>
                  <a:solidFill>
                    <a:schemeClr val="bg1">
                      <a:alpha val="0"/>
                    </a:schemeClr>
                  </a:solidFill>
                </a:ln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4E0651F2-687A-A673-E60C-BA248B47444B}"/>
                </a:ext>
              </a:extLst>
            </p:cNvPr>
            <p:cNvSpPr txBox="1"/>
            <p:nvPr/>
          </p:nvSpPr>
          <p:spPr>
            <a:xfrm>
              <a:off x="8726471" y="3742147"/>
              <a:ext cx="558901" cy="3175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700" u="sng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시스템</a:t>
              </a:r>
            </a:p>
          </p:txBody>
        </p:sp>
        <p:sp>
          <p:nvSpPr>
            <p:cNvPr id="143" name="직사각형 142">
              <a:extLst>
                <a:ext uri="{FF2B5EF4-FFF2-40B4-BE49-F238E27FC236}">
                  <a16:creationId xmlns:a16="http://schemas.microsoft.com/office/drawing/2014/main" id="{1587F59D-F5C4-3AFC-ED01-8A27239C2966}"/>
                </a:ext>
              </a:extLst>
            </p:cNvPr>
            <p:cNvSpPr/>
            <p:nvPr/>
          </p:nvSpPr>
          <p:spPr>
            <a:xfrm>
              <a:off x="7996279" y="4036241"/>
              <a:ext cx="478435" cy="2404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설비 상태정보</a:t>
              </a:r>
            </a:p>
          </p:txBody>
        </p:sp>
        <p:sp>
          <p:nvSpPr>
            <p:cNvPr id="144" name="직사각형 143">
              <a:extLst>
                <a:ext uri="{FF2B5EF4-FFF2-40B4-BE49-F238E27FC236}">
                  <a16:creationId xmlns:a16="http://schemas.microsoft.com/office/drawing/2014/main" id="{0F61263E-FF7A-B10E-CEC1-1211740A4130}"/>
                </a:ext>
              </a:extLst>
            </p:cNvPr>
            <p:cNvSpPr/>
            <p:nvPr/>
          </p:nvSpPr>
          <p:spPr>
            <a:xfrm>
              <a:off x="7996279" y="4465472"/>
              <a:ext cx="478435" cy="2404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제품코드</a:t>
              </a:r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r>
                <a: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표시</a:t>
              </a:r>
            </a:p>
          </p:txBody>
        </p:sp>
        <p:sp>
          <p:nvSpPr>
            <p:cNvPr id="145" name="직사각형 144">
              <a:extLst>
                <a:ext uri="{FF2B5EF4-FFF2-40B4-BE49-F238E27FC236}">
                  <a16:creationId xmlns:a16="http://schemas.microsoft.com/office/drawing/2014/main" id="{19A2C16C-DEAD-CB2B-59F7-99E7685B8EC6}"/>
                </a:ext>
              </a:extLst>
            </p:cNvPr>
            <p:cNvSpPr/>
            <p:nvPr/>
          </p:nvSpPr>
          <p:spPr>
            <a:xfrm>
              <a:off x="8752142" y="4137178"/>
              <a:ext cx="569423" cy="2404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70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자재 이동 지시</a:t>
              </a:r>
            </a:p>
          </p:txBody>
        </p:sp>
        <p:sp>
          <p:nvSpPr>
            <p:cNvPr id="146" name="직사각형 145">
              <a:extLst>
                <a:ext uri="{FF2B5EF4-FFF2-40B4-BE49-F238E27FC236}">
                  <a16:creationId xmlns:a16="http://schemas.microsoft.com/office/drawing/2014/main" id="{373D0377-EB66-A9B4-D843-B3C7A6DE69C2}"/>
                </a:ext>
              </a:extLst>
            </p:cNvPr>
            <p:cNvSpPr/>
            <p:nvPr/>
          </p:nvSpPr>
          <p:spPr>
            <a:xfrm>
              <a:off x="8752142" y="4662636"/>
              <a:ext cx="569423" cy="2404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Recipe</a:t>
              </a:r>
              <a:r>
                <a: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 </a:t>
              </a:r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Spec </a:t>
              </a:r>
              <a:r>
                <a: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체크</a:t>
              </a:r>
              <a:endParaRPr lang="en-US" altLang="ko-KR" sz="7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7" name="원통형 146">
              <a:extLst>
                <a:ext uri="{FF2B5EF4-FFF2-40B4-BE49-F238E27FC236}">
                  <a16:creationId xmlns:a16="http://schemas.microsoft.com/office/drawing/2014/main" id="{7464081F-9FAE-2263-CF07-8637CDBEFE07}"/>
                </a:ext>
              </a:extLst>
            </p:cNvPr>
            <p:cNvSpPr/>
            <p:nvPr/>
          </p:nvSpPr>
          <p:spPr>
            <a:xfrm>
              <a:off x="8667144" y="4573013"/>
              <a:ext cx="275568" cy="111842"/>
            </a:xfrm>
            <a:prstGeom prst="ca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DB</a:t>
              </a:r>
              <a:endParaRPr lang="ko-KR" altLang="en-US" sz="7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id="{68DA6085-E7F5-0589-B219-B04DE5390102}"/>
                </a:ext>
              </a:extLst>
            </p:cNvPr>
            <p:cNvSpPr/>
            <p:nvPr/>
          </p:nvSpPr>
          <p:spPr>
            <a:xfrm>
              <a:off x="7996279" y="4878857"/>
              <a:ext cx="478435" cy="2404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제품스캔</a:t>
              </a:r>
            </a:p>
          </p:txBody>
        </p:sp>
        <p:cxnSp>
          <p:nvCxnSpPr>
            <p:cNvPr id="149" name="연결선: 꺾임 148">
              <a:extLst>
                <a:ext uri="{FF2B5EF4-FFF2-40B4-BE49-F238E27FC236}">
                  <a16:creationId xmlns:a16="http://schemas.microsoft.com/office/drawing/2014/main" id="{E4E1E9BD-9372-FF5E-20EA-12B8BA73AFE5}"/>
                </a:ext>
              </a:extLst>
            </p:cNvPr>
            <p:cNvCxnSpPr>
              <a:cxnSpLocks/>
              <a:stCxn id="145" idx="1"/>
              <a:endCxn id="143" idx="3"/>
            </p:cNvCxnSpPr>
            <p:nvPr/>
          </p:nvCxnSpPr>
          <p:spPr>
            <a:xfrm rot="10800000">
              <a:off x="8474715" y="4156472"/>
              <a:ext cx="277428" cy="10093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연결선: 꺾임 149">
              <a:extLst>
                <a:ext uri="{FF2B5EF4-FFF2-40B4-BE49-F238E27FC236}">
                  <a16:creationId xmlns:a16="http://schemas.microsoft.com/office/drawing/2014/main" id="{31E2D7DC-C6E0-9A8A-8E52-FC6040680E77}"/>
                </a:ext>
              </a:extLst>
            </p:cNvPr>
            <p:cNvCxnSpPr>
              <a:cxnSpLocks/>
              <a:stCxn id="148" idx="3"/>
              <a:endCxn id="146" idx="1"/>
            </p:cNvCxnSpPr>
            <p:nvPr/>
          </p:nvCxnSpPr>
          <p:spPr>
            <a:xfrm flipV="1">
              <a:off x="8474714" y="4782866"/>
              <a:ext cx="277428" cy="216221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연결선: 꺾임 150">
              <a:extLst>
                <a:ext uri="{FF2B5EF4-FFF2-40B4-BE49-F238E27FC236}">
                  <a16:creationId xmlns:a16="http://schemas.microsoft.com/office/drawing/2014/main" id="{1A42FF66-C495-75E5-33E2-E42BBD93EE66}"/>
                </a:ext>
              </a:extLst>
            </p:cNvPr>
            <p:cNvCxnSpPr>
              <a:cxnSpLocks/>
              <a:stCxn id="143" idx="1"/>
              <a:endCxn id="144" idx="1"/>
            </p:cNvCxnSpPr>
            <p:nvPr/>
          </p:nvCxnSpPr>
          <p:spPr>
            <a:xfrm rot="10800000" flipV="1">
              <a:off x="7996279" y="4156470"/>
              <a:ext cx="12521" cy="429231"/>
            </a:xfrm>
            <a:prstGeom prst="bentConnector3">
              <a:avLst>
                <a:gd name="adj1" fmla="val 1800000"/>
              </a:avLst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직선 화살표 연결선 151">
              <a:extLst>
                <a:ext uri="{FF2B5EF4-FFF2-40B4-BE49-F238E27FC236}">
                  <a16:creationId xmlns:a16="http://schemas.microsoft.com/office/drawing/2014/main" id="{2DC6492F-91F3-BCC9-8BD7-0E2484822E10}"/>
                </a:ext>
              </a:extLst>
            </p:cNvPr>
            <p:cNvCxnSpPr>
              <a:cxnSpLocks/>
              <a:stCxn id="144" idx="2"/>
              <a:endCxn id="148" idx="0"/>
            </p:cNvCxnSpPr>
            <p:nvPr/>
          </p:nvCxnSpPr>
          <p:spPr>
            <a:xfrm>
              <a:off x="8235497" y="4705932"/>
              <a:ext cx="0" cy="172925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화살표: U자형 152">
              <a:extLst>
                <a:ext uri="{FF2B5EF4-FFF2-40B4-BE49-F238E27FC236}">
                  <a16:creationId xmlns:a16="http://schemas.microsoft.com/office/drawing/2014/main" id="{A593686D-223F-614D-2164-DAE4244EB913}"/>
                </a:ext>
              </a:extLst>
            </p:cNvPr>
            <p:cNvSpPr/>
            <p:nvPr/>
          </p:nvSpPr>
          <p:spPr>
            <a:xfrm rot="16200000" flipH="1">
              <a:off x="7719621" y="2423496"/>
              <a:ext cx="541664" cy="3705524"/>
            </a:xfrm>
            <a:prstGeom prst="uturnArrow">
              <a:avLst>
                <a:gd name="adj1" fmla="val 19185"/>
                <a:gd name="adj2" fmla="val 24039"/>
                <a:gd name="adj3" fmla="val 33632"/>
                <a:gd name="adj4" fmla="val 43750"/>
                <a:gd name="adj5" fmla="val 100000"/>
              </a:avLst>
            </a:prstGeom>
            <a:solidFill>
              <a:srgbClr val="F18700">
                <a:alpha val="4705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54" name="화살표: 굽음 153">
              <a:extLst>
                <a:ext uri="{FF2B5EF4-FFF2-40B4-BE49-F238E27FC236}">
                  <a16:creationId xmlns:a16="http://schemas.microsoft.com/office/drawing/2014/main" id="{60BE6B62-0330-B7CA-2BE3-224FF3F51549}"/>
                </a:ext>
              </a:extLst>
            </p:cNvPr>
            <p:cNvSpPr/>
            <p:nvPr/>
          </p:nvSpPr>
          <p:spPr>
            <a:xfrm flipV="1">
              <a:off x="7342601" y="4547087"/>
              <a:ext cx="1405606" cy="685441"/>
            </a:xfrm>
            <a:prstGeom prst="bentArrow">
              <a:avLst>
                <a:gd name="adj1" fmla="val 13303"/>
                <a:gd name="adj2" fmla="val 13181"/>
                <a:gd name="adj3" fmla="val 22306"/>
                <a:gd name="adj4" fmla="val 43750"/>
              </a:avLst>
            </a:prstGeom>
            <a:solidFill>
              <a:srgbClr val="DA1678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7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55" name="직사각형 154">
              <a:extLst>
                <a:ext uri="{FF2B5EF4-FFF2-40B4-BE49-F238E27FC236}">
                  <a16:creationId xmlns:a16="http://schemas.microsoft.com/office/drawing/2014/main" id="{2D70C2F1-E278-C891-8FB8-A421ED1BE6C2}"/>
                </a:ext>
              </a:extLst>
            </p:cNvPr>
            <p:cNvSpPr/>
            <p:nvPr/>
          </p:nvSpPr>
          <p:spPr>
            <a:xfrm>
              <a:off x="8752142" y="4997916"/>
              <a:ext cx="569423" cy="2404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DA1678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ko-KR" altLang="en-US" sz="700" b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DA1678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자동검수</a:t>
              </a:r>
              <a:endParaRPr lang="en-US" altLang="ko-KR" sz="700" b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DA1678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56" name="원통형 155">
              <a:extLst>
                <a:ext uri="{FF2B5EF4-FFF2-40B4-BE49-F238E27FC236}">
                  <a16:creationId xmlns:a16="http://schemas.microsoft.com/office/drawing/2014/main" id="{3CCCFC5C-D6A5-F291-4066-572BD098980C}"/>
                </a:ext>
              </a:extLst>
            </p:cNvPr>
            <p:cNvSpPr/>
            <p:nvPr/>
          </p:nvSpPr>
          <p:spPr>
            <a:xfrm>
              <a:off x="8667144" y="4933693"/>
              <a:ext cx="275568" cy="111842"/>
            </a:xfrm>
            <a:prstGeom prst="ca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70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Pretendard" panose="02000503000000020004" pitchFamily="50" charset="-127"/>
                  <a:ea typeface="Pretendard" panose="02000503000000020004" pitchFamily="50" charset="-127"/>
                  <a:cs typeface="Pretendard" panose="02000503000000020004" pitchFamily="50" charset="-127"/>
                </a:rPr>
                <a:t>DB</a:t>
              </a:r>
              <a:endParaRPr lang="ko-KR" altLang="en-US" sz="7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57" name="Freeform 14">
              <a:extLst>
                <a:ext uri="{FF2B5EF4-FFF2-40B4-BE49-F238E27FC236}">
                  <a16:creationId xmlns:a16="http://schemas.microsoft.com/office/drawing/2014/main" id="{3C58D12C-17B5-EBB2-B424-9812045BF8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38216" y="4912475"/>
              <a:ext cx="183724" cy="238251"/>
            </a:xfrm>
            <a:custGeom>
              <a:avLst/>
              <a:gdLst>
                <a:gd name="T0" fmla="*/ 326 w 326"/>
                <a:gd name="T1" fmla="*/ 28 h 299"/>
                <a:gd name="T2" fmla="*/ 274 w 326"/>
                <a:gd name="T3" fmla="*/ 80 h 299"/>
                <a:gd name="T4" fmla="*/ 224 w 326"/>
                <a:gd name="T5" fmla="*/ 145 h 299"/>
                <a:gd name="T6" fmla="*/ 171 w 326"/>
                <a:gd name="T7" fmla="*/ 234 h 299"/>
                <a:gd name="T8" fmla="*/ 131 w 326"/>
                <a:gd name="T9" fmla="*/ 189 h 299"/>
                <a:gd name="T10" fmla="*/ 90 w 326"/>
                <a:gd name="T11" fmla="*/ 147 h 299"/>
                <a:gd name="T12" fmla="*/ 89 w 326"/>
                <a:gd name="T13" fmla="*/ 104 h 299"/>
                <a:gd name="T14" fmla="*/ 122 w 326"/>
                <a:gd name="T15" fmla="*/ 121 h 299"/>
                <a:gd name="T16" fmla="*/ 159 w 326"/>
                <a:gd name="T17" fmla="*/ 146 h 299"/>
                <a:gd name="T18" fmla="*/ 210 w 326"/>
                <a:gd name="T19" fmla="*/ 93 h 299"/>
                <a:gd name="T20" fmla="*/ 259 w 326"/>
                <a:gd name="T21" fmla="*/ 51 h 299"/>
                <a:gd name="T22" fmla="*/ 318 w 326"/>
                <a:gd name="T23" fmla="*/ 12 h 299"/>
                <a:gd name="T24" fmla="*/ 185 w 326"/>
                <a:gd name="T25" fmla="*/ 3 h 299"/>
                <a:gd name="T26" fmla="*/ 243 w 326"/>
                <a:gd name="T27" fmla="*/ 32 h 299"/>
                <a:gd name="T28" fmla="*/ 197 w 326"/>
                <a:gd name="T29" fmla="*/ 42 h 299"/>
                <a:gd name="T30" fmla="*/ 151 w 326"/>
                <a:gd name="T31" fmla="*/ 32 h 299"/>
                <a:gd name="T32" fmla="*/ 92 w 326"/>
                <a:gd name="T33" fmla="*/ 48 h 299"/>
                <a:gd name="T34" fmla="*/ 50 w 326"/>
                <a:gd name="T35" fmla="*/ 91 h 299"/>
                <a:gd name="T36" fmla="*/ 34 w 326"/>
                <a:gd name="T37" fmla="*/ 149 h 299"/>
                <a:gd name="T38" fmla="*/ 50 w 326"/>
                <a:gd name="T39" fmla="*/ 208 h 299"/>
                <a:gd name="T40" fmla="*/ 92 w 326"/>
                <a:gd name="T41" fmla="*/ 251 h 299"/>
                <a:gd name="T42" fmla="*/ 151 w 326"/>
                <a:gd name="T43" fmla="*/ 267 h 299"/>
                <a:gd name="T44" fmla="*/ 210 w 326"/>
                <a:gd name="T45" fmla="*/ 251 h 299"/>
                <a:gd name="T46" fmla="*/ 252 w 326"/>
                <a:gd name="T47" fmla="*/ 208 h 299"/>
                <a:gd name="T48" fmla="*/ 268 w 326"/>
                <a:gd name="T49" fmla="*/ 149 h 299"/>
                <a:gd name="T50" fmla="*/ 266 w 326"/>
                <a:gd name="T51" fmla="*/ 127 h 299"/>
                <a:gd name="T52" fmla="*/ 298 w 326"/>
                <a:gd name="T53" fmla="*/ 121 h 299"/>
                <a:gd name="T54" fmla="*/ 297 w 326"/>
                <a:gd name="T55" fmla="*/ 184 h 299"/>
                <a:gd name="T56" fmla="*/ 268 w 326"/>
                <a:gd name="T57" fmla="*/ 243 h 299"/>
                <a:gd name="T58" fmla="*/ 217 w 326"/>
                <a:gd name="T59" fmla="*/ 285 h 299"/>
                <a:gd name="T60" fmla="*/ 151 w 326"/>
                <a:gd name="T61" fmla="*/ 299 h 299"/>
                <a:gd name="T62" fmla="*/ 84 w 326"/>
                <a:gd name="T63" fmla="*/ 285 h 299"/>
                <a:gd name="T64" fmla="*/ 34 w 326"/>
                <a:gd name="T65" fmla="*/ 243 h 299"/>
                <a:gd name="T66" fmla="*/ 5 w 326"/>
                <a:gd name="T67" fmla="*/ 184 h 299"/>
                <a:gd name="T68" fmla="*/ 5 w 326"/>
                <a:gd name="T69" fmla="*/ 116 h 299"/>
                <a:gd name="T70" fmla="*/ 34 w 326"/>
                <a:gd name="T71" fmla="*/ 56 h 299"/>
                <a:gd name="T72" fmla="*/ 84 w 326"/>
                <a:gd name="T73" fmla="*/ 15 h 299"/>
                <a:gd name="T74" fmla="*/ 151 w 326"/>
                <a:gd name="T75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6" h="299">
                  <a:moveTo>
                    <a:pt x="318" y="12"/>
                  </a:moveTo>
                  <a:lnTo>
                    <a:pt x="326" y="28"/>
                  </a:lnTo>
                  <a:lnTo>
                    <a:pt x="298" y="52"/>
                  </a:lnTo>
                  <a:lnTo>
                    <a:pt x="274" y="80"/>
                  </a:lnTo>
                  <a:lnTo>
                    <a:pt x="249" y="110"/>
                  </a:lnTo>
                  <a:lnTo>
                    <a:pt x="224" y="145"/>
                  </a:lnTo>
                  <a:lnTo>
                    <a:pt x="198" y="186"/>
                  </a:lnTo>
                  <a:lnTo>
                    <a:pt x="171" y="234"/>
                  </a:lnTo>
                  <a:lnTo>
                    <a:pt x="149" y="211"/>
                  </a:lnTo>
                  <a:lnTo>
                    <a:pt x="131" y="189"/>
                  </a:lnTo>
                  <a:lnTo>
                    <a:pt x="112" y="169"/>
                  </a:lnTo>
                  <a:lnTo>
                    <a:pt x="90" y="147"/>
                  </a:lnTo>
                  <a:lnTo>
                    <a:pt x="65" y="124"/>
                  </a:lnTo>
                  <a:lnTo>
                    <a:pt x="89" y="104"/>
                  </a:lnTo>
                  <a:lnTo>
                    <a:pt x="106" y="113"/>
                  </a:lnTo>
                  <a:lnTo>
                    <a:pt x="122" y="121"/>
                  </a:lnTo>
                  <a:lnTo>
                    <a:pt x="139" y="133"/>
                  </a:lnTo>
                  <a:lnTo>
                    <a:pt x="159" y="146"/>
                  </a:lnTo>
                  <a:lnTo>
                    <a:pt x="185" y="117"/>
                  </a:lnTo>
                  <a:lnTo>
                    <a:pt x="210" y="93"/>
                  </a:lnTo>
                  <a:lnTo>
                    <a:pt x="235" y="71"/>
                  </a:lnTo>
                  <a:lnTo>
                    <a:pt x="259" y="51"/>
                  </a:lnTo>
                  <a:lnTo>
                    <a:pt x="287" y="32"/>
                  </a:lnTo>
                  <a:lnTo>
                    <a:pt x="318" y="12"/>
                  </a:lnTo>
                  <a:close/>
                  <a:moveTo>
                    <a:pt x="151" y="0"/>
                  </a:moveTo>
                  <a:lnTo>
                    <a:pt x="185" y="3"/>
                  </a:lnTo>
                  <a:lnTo>
                    <a:pt x="216" y="15"/>
                  </a:lnTo>
                  <a:lnTo>
                    <a:pt x="243" y="32"/>
                  </a:lnTo>
                  <a:lnTo>
                    <a:pt x="217" y="54"/>
                  </a:lnTo>
                  <a:lnTo>
                    <a:pt x="197" y="42"/>
                  </a:lnTo>
                  <a:lnTo>
                    <a:pt x="175" y="35"/>
                  </a:lnTo>
                  <a:lnTo>
                    <a:pt x="151" y="32"/>
                  </a:lnTo>
                  <a:lnTo>
                    <a:pt x="120" y="36"/>
                  </a:lnTo>
                  <a:lnTo>
                    <a:pt x="92" y="48"/>
                  </a:lnTo>
                  <a:lnTo>
                    <a:pt x="68" y="67"/>
                  </a:lnTo>
                  <a:lnTo>
                    <a:pt x="50" y="91"/>
                  </a:lnTo>
                  <a:lnTo>
                    <a:pt x="38" y="119"/>
                  </a:lnTo>
                  <a:lnTo>
                    <a:pt x="34" y="149"/>
                  </a:lnTo>
                  <a:lnTo>
                    <a:pt x="38" y="181"/>
                  </a:lnTo>
                  <a:lnTo>
                    <a:pt x="50" y="208"/>
                  </a:lnTo>
                  <a:lnTo>
                    <a:pt x="68" y="233"/>
                  </a:lnTo>
                  <a:lnTo>
                    <a:pt x="92" y="251"/>
                  </a:lnTo>
                  <a:lnTo>
                    <a:pt x="120" y="263"/>
                  </a:lnTo>
                  <a:lnTo>
                    <a:pt x="151" y="267"/>
                  </a:lnTo>
                  <a:lnTo>
                    <a:pt x="181" y="263"/>
                  </a:lnTo>
                  <a:lnTo>
                    <a:pt x="210" y="251"/>
                  </a:lnTo>
                  <a:lnTo>
                    <a:pt x="235" y="233"/>
                  </a:lnTo>
                  <a:lnTo>
                    <a:pt x="252" y="208"/>
                  </a:lnTo>
                  <a:lnTo>
                    <a:pt x="265" y="181"/>
                  </a:lnTo>
                  <a:lnTo>
                    <a:pt x="268" y="149"/>
                  </a:lnTo>
                  <a:lnTo>
                    <a:pt x="268" y="139"/>
                  </a:lnTo>
                  <a:lnTo>
                    <a:pt x="266" y="127"/>
                  </a:lnTo>
                  <a:lnTo>
                    <a:pt x="291" y="97"/>
                  </a:lnTo>
                  <a:lnTo>
                    <a:pt x="298" y="121"/>
                  </a:lnTo>
                  <a:lnTo>
                    <a:pt x="301" y="149"/>
                  </a:lnTo>
                  <a:lnTo>
                    <a:pt x="297" y="184"/>
                  </a:lnTo>
                  <a:lnTo>
                    <a:pt x="285" y="215"/>
                  </a:lnTo>
                  <a:lnTo>
                    <a:pt x="268" y="243"/>
                  </a:lnTo>
                  <a:lnTo>
                    <a:pt x="245" y="266"/>
                  </a:lnTo>
                  <a:lnTo>
                    <a:pt x="217" y="285"/>
                  </a:lnTo>
                  <a:lnTo>
                    <a:pt x="185" y="295"/>
                  </a:lnTo>
                  <a:lnTo>
                    <a:pt x="151" y="299"/>
                  </a:lnTo>
                  <a:lnTo>
                    <a:pt x="116" y="295"/>
                  </a:lnTo>
                  <a:lnTo>
                    <a:pt x="84" y="285"/>
                  </a:lnTo>
                  <a:lnTo>
                    <a:pt x="57" y="266"/>
                  </a:lnTo>
                  <a:lnTo>
                    <a:pt x="34" y="243"/>
                  </a:lnTo>
                  <a:lnTo>
                    <a:pt x="16" y="215"/>
                  </a:lnTo>
                  <a:lnTo>
                    <a:pt x="5" y="184"/>
                  </a:lnTo>
                  <a:lnTo>
                    <a:pt x="0" y="149"/>
                  </a:lnTo>
                  <a:lnTo>
                    <a:pt x="5" y="116"/>
                  </a:lnTo>
                  <a:lnTo>
                    <a:pt x="16" y="84"/>
                  </a:lnTo>
                  <a:lnTo>
                    <a:pt x="34" y="56"/>
                  </a:lnTo>
                  <a:lnTo>
                    <a:pt x="57" y="33"/>
                  </a:lnTo>
                  <a:lnTo>
                    <a:pt x="84" y="15"/>
                  </a:lnTo>
                  <a:lnTo>
                    <a:pt x="116" y="4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DA1678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8826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  <p:sp>
          <p:nvSpPr>
            <p:cNvPr id="158" name="Freeform 14">
              <a:extLst>
                <a:ext uri="{FF2B5EF4-FFF2-40B4-BE49-F238E27FC236}">
                  <a16:creationId xmlns:a16="http://schemas.microsoft.com/office/drawing/2014/main" id="{39F3FF60-D0BE-A552-8F44-0254983F6A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37548" y="3801224"/>
              <a:ext cx="183724" cy="225923"/>
            </a:xfrm>
            <a:custGeom>
              <a:avLst/>
              <a:gdLst>
                <a:gd name="T0" fmla="*/ 326 w 326"/>
                <a:gd name="T1" fmla="*/ 28 h 299"/>
                <a:gd name="T2" fmla="*/ 274 w 326"/>
                <a:gd name="T3" fmla="*/ 80 h 299"/>
                <a:gd name="T4" fmla="*/ 224 w 326"/>
                <a:gd name="T5" fmla="*/ 145 h 299"/>
                <a:gd name="T6" fmla="*/ 171 w 326"/>
                <a:gd name="T7" fmla="*/ 234 h 299"/>
                <a:gd name="T8" fmla="*/ 131 w 326"/>
                <a:gd name="T9" fmla="*/ 189 h 299"/>
                <a:gd name="T10" fmla="*/ 90 w 326"/>
                <a:gd name="T11" fmla="*/ 147 h 299"/>
                <a:gd name="T12" fmla="*/ 89 w 326"/>
                <a:gd name="T13" fmla="*/ 104 h 299"/>
                <a:gd name="T14" fmla="*/ 122 w 326"/>
                <a:gd name="T15" fmla="*/ 121 h 299"/>
                <a:gd name="T16" fmla="*/ 159 w 326"/>
                <a:gd name="T17" fmla="*/ 146 h 299"/>
                <a:gd name="T18" fmla="*/ 210 w 326"/>
                <a:gd name="T19" fmla="*/ 93 h 299"/>
                <a:gd name="T20" fmla="*/ 259 w 326"/>
                <a:gd name="T21" fmla="*/ 51 h 299"/>
                <a:gd name="T22" fmla="*/ 318 w 326"/>
                <a:gd name="T23" fmla="*/ 12 h 299"/>
                <a:gd name="T24" fmla="*/ 185 w 326"/>
                <a:gd name="T25" fmla="*/ 3 h 299"/>
                <a:gd name="T26" fmla="*/ 243 w 326"/>
                <a:gd name="T27" fmla="*/ 32 h 299"/>
                <a:gd name="T28" fmla="*/ 197 w 326"/>
                <a:gd name="T29" fmla="*/ 42 h 299"/>
                <a:gd name="T30" fmla="*/ 151 w 326"/>
                <a:gd name="T31" fmla="*/ 32 h 299"/>
                <a:gd name="T32" fmla="*/ 92 w 326"/>
                <a:gd name="T33" fmla="*/ 48 h 299"/>
                <a:gd name="T34" fmla="*/ 50 w 326"/>
                <a:gd name="T35" fmla="*/ 91 h 299"/>
                <a:gd name="T36" fmla="*/ 34 w 326"/>
                <a:gd name="T37" fmla="*/ 149 h 299"/>
                <a:gd name="T38" fmla="*/ 50 w 326"/>
                <a:gd name="T39" fmla="*/ 208 h 299"/>
                <a:gd name="T40" fmla="*/ 92 w 326"/>
                <a:gd name="T41" fmla="*/ 251 h 299"/>
                <a:gd name="T42" fmla="*/ 151 w 326"/>
                <a:gd name="T43" fmla="*/ 267 h 299"/>
                <a:gd name="T44" fmla="*/ 210 w 326"/>
                <a:gd name="T45" fmla="*/ 251 h 299"/>
                <a:gd name="T46" fmla="*/ 252 w 326"/>
                <a:gd name="T47" fmla="*/ 208 h 299"/>
                <a:gd name="T48" fmla="*/ 268 w 326"/>
                <a:gd name="T49" fmla="*/ 149 h 299"/>
                <a:gd name="T50" fmla="*/ 266 w 326"/>
                <a:gd name="T51" fmla="*/ 127 h 299"/>
                <a:gd name="T52" fmla="*/ 298 w 326"/>
                <a:gd name="T53" fmla="*/ 121 h 299"/>
                <a:gd name="T54" fmla="*/ 297 w 326"/>
                <a:gd name="T55" fmla="*/ 184 h 299"/>
                <a:gd name="T56" fmla="*/ 268 w 326"/>
                <a:gd name="T57" fmla="*/ 243 h 299"/>
                <a:gd name="T58" fmla="*/ 217 w 326"/>
                <a:gd name="T59" fmla="*/ 285 h 299"/>
                <a:gd name="T60" fmla="*/ 151 w 326"/>
                <a:gd name="T61" fmla="*/ 299 h 299"/>
                <a:gd name="T62" fmla="*/ 84 w 326"/>
                <a:gd name="T63" fmla="*/ 285 h 299"/>
                <a:gd name="T64" fmla="*/ 34 w 326"/>
                <a:gd name="T65" fmla="*/ 243 h 299"/>
                <a:gd name="T66" fmla="*/ 5 w 326"/>
                <a:gd name="T67" fmla="*/ 184 h 299"/>
                <a:gd name="T68" fmla="*/ 5 w 326"/>
                <a:gd name="T69" fmla="*/ 116 h 299"/>
                <a:gd name="T70" fmla="*/ 34 w 326"/>
                <a:gd name="T71" fmla="*/ 56 h 299"/>
                <a:gd name="T72" fmla="*/ 84 w 326"/>
                <a:gd name="T73" fmla="*/ 15 h 299"/>
                <a:gd name="T74" fmla="*/ 151 w 326"/>
                <a:gd name="T75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26" h="299">
                  <a:moveTo>
                    <a:pt x="318" y="12"/>
                  </a:moveTo>
                  <a:lnTo>
                    <a:pt x="326" y="28"/>
                  </a:lnTo>
                  <a:lnTo>
                    <a:pt x="298" y="52"/>
                  </a:lnTo>
                  <a:lnTo>
                    <a:pt x="274" y="80"/>
                  </a:lnTo>
                  <a:lnTo>
                    <a:pt x="249" y="110"/>
                  </a:lnTo>
                  <a:lnTo>
                    <a:pt x="224" y="145"/>
                  </a:lnTo>
                  <a:lnTo>
                    <a:pt x="198" y="186"/>
                  </a:lnTo>
                  <a:lnTo>
                    <a:pt x="171" y="234"/>
                  </a:lnTo>
                  <a:lnTo>
                    <a:pt x="149" y="211"/>
                  </a:lnTo>
                  <a:lnTo>
                    <a:pt x="131" y="189"/>
                  </a:lnTo>
                  <a:lnTo>
                    <a:pt x="112" y="169"/>
                  </a:lnTo>
                  <a:lnTo>
                    <a:pt x="90" y="147"/>
                  </a:lnTo>
                  <a:lnTo>
                    <a:pt x="65" y="124"/>
                  </a:lnTo>
                  <a:lnTo>
                    <a:pt x="89" y="104"/>
                  </a:lnTo>
                  <a:lnTo>
                    <a:pt x="106" y="113"/>
                  </a:lnTo>
                  <a:lnTo>
                    <a:pt x="122" y="121"/>
                  </a:lnTo>
                  <a:lnTo>
                    <a:pt x="139" y="133"/>
                  </a:lnTo>
                  <a:lnTo>
                    <a:pt x="159" y="146"/>
                  </a:lnTo>
                  <a:lnTo>
                    <a:pt x="185" y="117"/>
                  </a:lnTo>
                  <a:lnTo>
                    <a:pt x="210" y="93"/>
                  </a:lnTo>
                  <a:lnTo>
                    <a:pt x="235" y="71"/>
                  </a:lnTo>
                  <a:lnTo>
                    <a:pt x="259" y="51"/>
                  </a:lnTo>
                  <a:lnTo>
                    <a:pt x="287" y="32"/>
                  </a:lnTo>
                  <a:lnTo>
                    <a:pt x="318" y="12"/>
                  </a:lnTo>
                  <a:close/>
                  <a:moveTo>
                    <a:pt x="151" y="0"/>
                  </a:moveTo>
                  <a:lnTo>
                    <a:pt x="185" y="3"/>
                  </a:lnTo>
                  <a:lnTo>
                    <a:pt x="216" y="15"/>
                  </a:lnTo>
                  <a:lnTo>
                    <a:pt x="243" y="32"/>
                  </a:lnTo>
                  <a:lnTo>
                    <a:pt x="217" y="54"/>
                  </a:lnTo>
                  <a:lnTo>
                    <a:pt x="197" y="42"/>
                  </a:lnTo>
                  <a:lnTo>
                    <a:pt x="175" y="35"/>
                  </a:lnTo>
                  <a:lnTo>
                    <a:pt x="151" y="32"/>
                  </a:lnTo>
                  <a:lnTo>
                    <a:pt x="120" y="36"/>
                  </a:lnTo>
                  <a:lnTo>
                    <a:pt x="92" y="48"/>
                  </a:lnTo>
                  <a:lnTo>
                    <a:pt x="68" y="67"/>
                  </a:lnTo>
                  <a:lnTo>
                    <a:pt x="50" y="91"/>
                  </a:lnTo>
                  <a:lnTo>
                    <a:pt x="38" y="119"/>
                  </a:lnTo>
                  <a:lnTo>
                    <a:pt x="34" y="149"/>
                  </a:lnTo>
                  <a:lnTo>
                    <a:pt x="38" y="181"/>
                  </a:lnTo>
                  <a:lnTo>
                    <a:pt x="50" y="208"/>
                  </a:lnTo>
                  <a:lnTo>
                    <a:pt x="68" y="233"/>
                  </a:lnTo>
                  <a:lnTo>
                    <a:pt x="92" y="251"/>
                  </a:lnTo>
                  <a:lnTo>
                    <a:pt x="120" y="263"/>
                  </a:lnTo>
                  <a:lnTo>
                    <a:pt x="151" y="267"/>
                  </a:lnTo>
                  <a:lnTo>
                    <a:pt x="181" y="263"/>
                  </a:lnTo>
                  <a:lnTo>
                    <a:pt x="210" y="251"/>
                  </a:lnTo>
                  <a:lnTo>
                    <a:pt x="235" y="233"/>
                  </a:lnTo>
                  <a:lnTo>
                    <a:pt x="252" y="208"/>
                  </a:lnTo>
                  <a:lnTo>
                    <a:pt x="265" y="181"/>
                  </a:lnTo>
                  <a:lnTo>
                    <a:pt x="268" y="149"/>
                  </a:lnTo>
                  <a:lnTo>
                    <a:pt x="268" y="139"/>
                  </a:lnTo>
                  <a:lnTo>
                    <a:pt x="266" y="127"/>
                  </a:lnTo>
                  <a:lnTo>
                    <a:pt x="291" y="97"/>
                  </a:lnTo>
                  <a:lnTo>
                    <a:pt x="298" y="121"/>
                  </a:lnTo>
                  <a:lnTo>
                    <a:pt x="301" y="149"/>
                  </a:lnTo>
                  <a:lnTo>
                    <a:pt x="297" y="184"/>
                  </a:lnTo>
                  <a:lnTo>
                    <a:pt x="285" y="215"/>
                  </a:lnTo>
                  <a:lnTo>
                    <a:pt x="268" y="243"/>
                  </a:lnTo>
                  <a:lnTo>
                    <a:pt x="245" y="266"/>
                  </a:lnTo>
                  <a:lnTo>
                    <a:pt x="217" y="285"/>
                  </a:lnTo>
                  <a:lnTo>
                    <a:pt x="185" y="295"/>
                  </a:lnTo>
                  <a:lnTo>
                    <a:pt x="151" y="299"/>
                  </a:lnTo>
                  <a:lnTo>
                    <a:pt x="116" y="295"/>
                  </a:lnTo>
                  <a:lnTo>
                    <a:pt x="84" y="285"/>
                  </a:lnTo>
                  <a:lnTo>
                    <a:pt x="57" y="266"/>
                  </a:lnTo>
                  <a:lnTo>
                    <a:pt x="34" y="243"/>
                  </a:lnTo>
                  <a:lnTo>
                    <a:pt x="16" y="215"/>
                  </a:lnTo>
                  <a:lnTo>
                    <a:pt x="5" y="184"/>
                  </a:lnTo>
                  <a:lnTo>
                    <a:pt x="0" y="149"/>
                  </a:lnTo>
                  <a:lnTo>
                    <a:pt x="5" y="116"/>
                  </a:lnTo>
                  <a:lnTo>
                    <a:pt x="16" y="84"/>
                  </a:lnTo>
                  <a:lnTo>
                    <a:pt x="34" y="56"/>
                  </a:lnTo>
                  <a:lnTo>
                    <a:pt x="57" y="33"/>
                  </a:lnTo>
                  <a:lnTo>
                    <a:pt x="84" y="15"/>
                  </a:lnTo>
                  <a:lnTo>
                    <a:pt x="116" y="4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F18700"/>
            </a:solidFill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ctr" defTabSz="8826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retendard" panose="02000503000000020004" pitchFamily="50" charset="-127"/>
                <a:ea typeface="Pretendard" panose="02000503000000020004" pitchFamily="50" charset="-127"/>
                <a:cs typeface="Pretendard" panose="02000503000000020004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0442462"/>
      </p:ext>
    </p:extLst>
  </p:cSld>
  <p:clrMapOvr>
    <a:masterClrMapping/>
  </p:clrMapOvr>
  <p:transition spd="med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2_내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사업담당 '24">
      <a:majorFont>
        <a:latin typeface="Calibri"/>
        <a:ea typeface="LG스마트체 Regular"/>
        <a:cs typeface=""/>
      </a:majorFont>
      <a:minorFont>
        <a:latin typeface="Calibri"/>
        <a:ea typeface="LG스마트체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외부용 템플릿">
  <a:themeElements>
    <a:clrScheme name="화학사업담당_25년">
      <a:dk1>
        <a:srgbClr val="1A1A1A"/>
      </a:dk1>
      <a:lt1>
        <a:srgbClr val="FFFFFF"/>
      </a:lt1>
      <a:dk2>
        <a:srgbClr val="6A2AA8"/>
      </a:dk2>
      <a:lt2>
        <a:srgbClr val="8788FF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FF1D57"/>
      </a:accent5>
      <a:accent6>
        <a:srgbClr val="E834E3"/>
      </a:accent6>
      <a:hlink>
        <a:srgbClr val="0000FF"/>
      </a:hlink>
      <a:folHlink>
        <a:srgbClr val="CB297B"/>
      </a:folHlink>
    </a:clrScheme>
    <a:fontScheme name="화학_서비스오퍼링">
      <a:majorFont>
        <a:latin typeface="Pretendard"/>
        <a:ea typeface="Pretendard"/>
        <a:cs typeface=""/>
      </a:majorFont>
      <a:minorFont>
        <a:latin typeface="Pretendard"/>
        <a:ea typeface="Pretendard"/>
        <a:cs typeface="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33866" tIns="33866" rIns="33866" bIns="33866" numCol="1" spcCol="38100" rtlCol="0" anchor="ctr">
        <a:spAutoFit/>
      </a:bodyPr>
      <a:lstStyle>
        <a:defPPr marL="0" marR="0" indent="0" algn="ctr" defTabSz="550333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맑은 고딕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ln w="3175">
          <a:miter lim="400000"/>
        </a:ln>
        <a:extLst>
          <a:ext uri="{C572A759-6A51-4108-AA02-DFA0A04FC94B}">
            <ma14:wrappingTextBoxFlag xmlns:r="http://schemas.openxmlformats.org/officeDocument/2006/relationships" xmlns:p="http://schemas.openxmlformats.org/presentationml/2006/main" xmlns="" xmlns:ma14="http://schemas.microsoft.com/office/mac/drawingml/2011/main" xmlns:a14="http://schemas.microsoft.com/office/drawing/2010/main" xmlns:m="http://schemas.openxmlformats.org/officeDocument/2006/math" val="1"/>
          </a:ext>
        </a:extLst>
      </a:spPr>
      <a:bodyPr wrap="square" lIns="33866" tIns="33866" rIns="33866" bIns="33866" anchor="t">
        <a:spAutoFit/>
      </a:bodyPr>
      <a:lstStyle>
        <a:defPPr algn="l" defTabSz="547687">
          <a:lnSpc>
            <a:spcPct val="140000"/>
          </a:lnSpc>
          <a:spcBef>
            <a:spcPts val="600"/>
          </a:spcBef>
          <a:defRPr sz="1600" b="0" dirty="0">
            <a:solidFill>
              <a:schemeClr val="tx1"/>
            </a:solidFill>
            <a:latin typeface="Pretendard" panose="02000503000000020004" pitchFamily="2" charset="-127"/>
            <a:ea typeface="Pretendard"/>
            <a:cs typeface="Pretendard" panose="02000503000000020004" pitchFamily="2" charset="-127"/>
            <a:sym typeface="Inter Display Regular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f45d21-283e-473e-9589-87e2475d42df"/>
    <lcf76f155ced4ddcb4097134ff3c332f xmlns="daea13e9-8ecc-4a49-9dfd-14b6c0f3ec1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38AD17-EC0F-411B-A529-1F6AD8950B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926731-927C-4C24-A5D8-0D2504A4B64B}">
  <ds:schemaRefs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purl.org/dc/terms/"/>
    <ds:schemaRef ds:uri="9df45d21-283e-473e-9589-87e2475d42df"/>
    <ds:schemaRef ds:uri="http://schemas.openxmlformats.org/package/2006/metadata/core-properties"/>
    <ds:schemaRef ds:uri="http://schemas.microsoft.com/office/infopath/2007/PartnerControls"/>
    <ds:schemaRef ds:uri="daea13e9-8ecc-4a49-9dfd-14b6c0f3ec1d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765E3827-CE21-413C-8CD2-5B96D9EABB85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405</Words>
  <Application>Microsoft Office PowerPoint</Application>
  <PresentationFormat>A4 용지(210x297mm)</PresentationFormat>
  <Paragraphs>87</Paragraphs>
  <Slides>1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6" baseType="lpstr">
      <vt:lpstr>LG스마트체2.0 Regular</vt:lpstr>
      <vt:lpstr>Wingdings</vt:lpstr>
      <vt:lpstr>Pretendard SemiBold</vt:lpstr>
      <vt:lpstr>LG스마트체2.0 SemiBold</vt:lpstr>
      <vt:lpstr>LG스마트체 Regular</vt:lpstr>
      <vt:lpstr>맑은 고딕</vt:lpstr>
      <vt:lpstr>LG스마트체2.0 Bold</vt:lpstr>
      <vt:lpstr>Arial</vt:lpstr>
      <vt:lpstr>Pretendard Medium</vt:lpstr>
      <vt:lpstr>Pretendard</vt:lpstr>
      <vt:lpstr>Pretendard ExtraBold</vt:lpstr>
      <vt:lpstr>Arial Narrow</vt:lpstr>
      <vt:lpstr>2_내부용 템플릿</vt:lpstr>
      <vt:lpstr>3_외부용 템플릿</vt:lpstr>
      <vt:lpstr>think-cell 슬라이드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sweyestar21@lgcns.com</dc:creator>
  <cp:lastModifiedBy>김경철</cp:lastModifiedBy>
  <cp:revision>4</cp:revision>
  <cp:lastPrinted>2025-05-16T06:49:14Z</cp:lastPrinted>
  <dcterms:created xsi:type="dcterms:W3CDTF">2024-04-30T01:52:28Z</dcterms:created>
  <dcterms:modified xsi:type="dcterms:W3CDTF">2026-08-31T08:17:27Z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0x010100539D32628B57D74B8CE888C6C1C16F40</vt:lpwstr>
  </property>
  <property fmtid="{D5CDD505-2E9C-101B-9397-08002B2CF9AE}" pid="3" name="MediaServiceImageTags">
    <vt:lpwstr/>
  </property>
</Properties>
</file>