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1.xml" ContentType="application/vnd.openxmlformats-officedocument.presentationml.tags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embedTrueTypeFonts="1" saveSubsetFonts="1" autoCompressPictures="0">
  <p:sldMasterIdLst>
    <p:sldMasterId id="2147483825" r:id="rId4"/>
    <p:sldMasterId id="2147483826" r:id="rId5"/>
  </p:sldMasterIdLst>
  <p:notesMasterIdLst>
    <p:notesMasterId r:id="rId8"/>
  </p:notesMasterIdLst>
  <p:handoutMasterIdLst>
    <p:handoutMasterId r:id="rId9"/>
  </p:handoutMasterIdLst>
  <p:sldIdLst>
    <p:sldId id="2147480942" r:id="rId6"/>
    <p:sldId id="2147480943" r:id="rId7"/>
  </p:sldIdLst>
  <p:sldSz cx="6858000" cy="9906000" type="A4"/>
  <p:notesSz cx="10234613" cy="7104063"/>
  <p:embeddedFontLst>
    <p:embeddedFont>
      <p:font typeface="Pretendard" panose="020B0600000101010101" charset="-127"/>
      <p:regular r:id="rId10"/>
      <p:bold r:id="rId11"/>
    </p:embeddedFont>
    <p:embeddedFont>
      <p:font typeface="Pretendard ExtraBold" panose="020B0600000101010101" charset="-127"/>
      <p:bold r:id="rId12"/>
    </p:embeddedFont>
    <p:embeddedFont>
      <p:font typeface="Pretendard Medium" panose="020B0600000101010101" charset="-127"/>
      <p:regular r:id="rId13"/>
    </p:embeddedFont>
    <p:embeddedFont>
      <p:font typeface="Pretendard SemiBold" panose="020B0600000101010101" charset="-127"/>
      <p:bold r:id="rId14"/>
    </p:embeddedFont>
    <p:embeddedFont>
      <p:font typeface="Arial Narrow" panose="020B0606020202030204" pitchFamily="34" charset="0"/>
      <p:regular r:id="rId15"/>
      <p:bold r:id="rId16"/>
      <p:italic r:id="rId17"/>
      <p:boldItalic r:id="rId18"/>
    </p:embeddedFont>
    <p:embeddedFont>
      <p:font typeface="LG스마트체 Regular" panose="020B0600000101010101" pitchFamily="50" charset="-127"/>
      <p:regular r:id="rId19"/>
    </p:embeddedFont>
    <p:embeddedFont>
      <p:font typeface="LG스마트체2.0 Bold" panose="020B0600000101010101" pitchFamily="50" charset="-127"/>
      <p:bold r:id="rId20"/>
    </p:embeddedFont>
    <p:embeddedFont>
      <p:font typeface="LG스마트체2.0 Regular" panose="020B0600000101010101" pitchFamily="50" charset="-127"/>
      <p:regular r:id="rId21"/>
    </p:embeddedFont>
    <p:embeddedFont>
      <p:font typeface="LG스마트체2.0 SemiBold" panose="020B0600000101010101" pitchFamily="50" charset="-127"/>
      <p:bold r:id="rId22"/>
    </p:embeddedFont>
    <p:embeddedFont>
      <p:font typeface="맑은 고딕" panose="020B0503020000020004" pitchFamily="50" charset="-127"/>
      <p:regular r:id="rId23"/>
      <p:bold r:id="rId24"/>
    </p:embeddedFont>
  </p:embeddedFontLst>
  <p:defaultTextStyle>
    <a:defPPr>
      <a:defRPr lang="ko-Kore-KR"/>
    </a:defPPr>
    <a:lvl1pPr marL="0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084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170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255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338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423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508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199592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6677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Factova MES" id="{5BEE16C6-EF64-4057-9DDE-B467F6F9D7B9}">
          <p14:sldIdLst/>
        </p14:section>
        <p14:section name="ipharmMES" id="{F7EF603B-4C66-4CB9-9169-7934E124A850}">
          <p14:sldIdLst>
            <p14:sldId id="2147480942"/>
            <p14:sldId id="2147480943"/>
          </p14:sldIdLst>
        </p14:section>
        <p14:section name="Design Navi." id="{AC53A223-8642-4640-ABE8-83DF76AA671A}">
          <p14:sldIdLst/>
        </p14:section>
        <p14:section name="SPC, FDC, OCAP" id="{BD84FA3A-5BB8-4B35-826E-15179AB10936}">
          <p14:sldIdLst/>
        </p14:section>
        <p14:section name="RMS" id="{29EA438D-E091-4F2F-B9DB-6A6ACEF07873}">
          <p14:sldIdLst/>
        </p14:section>
        <p14:section name="FEMS,EHS" id="{877BFDC1-1828-4CE8-A237-0AB780F4FD1D}">
          <p14:sldIdLst/>
        </p14:section>
        <p14:section name="AI Vision" id="{68A990E9-B985-46F3-9D49-41DFE9B7DFE7}">
          <p14:sldIdLst/>
        </p14:section>
        <p14:section name="Factova Control" id="{19C7EEEF-1D23-4CD8-A16E-AF247C72FABE}">
          <p14:sldIdLst/>
        </p14:section>
        <p14:section name="Factova CIM+.MCS" id="{784FF5E3-9EE3-4ADE-936D-33CE9DBA4752}">
          <p14:sldIdLst/>
        </p14:section>
        <p14:section name="설비컨셉설계.검증.구축" id="{25E62E52-0E0F-4555-B9DB-261FB93F81A2}">
          <p14:sldIdLst/>
        </p14:section>
        <p14:section name="Factova Teston" id="{0D696648-B3FD-453D-9535-6AC918CA8F76}">
          <p14:sldIdLst/>
        </p14:section>
        <p14:section name="Worldworks" id="{DA54CA69-05FC-4AAF-B03D-66F0009FA686}">
          <p14:sldIdLst/>
        </p14:section>
        <p14:section name="cycler_전기방전_직류배전_UPS" id="{31BF1EE5-C124-4651-B760-7683D36E6666}">
          <p14:sldIdLst/>
        </p14:section>
        <p14:section name="full brochure" id="{98DD5821-0EBF-40FE-9BC0-2DD4E14F7766}">
          <p14:sldIdLst/>
        </p14:section>
      </p14:sectionLst>
    </p:ext>
    <p:ext uri="{EFAFB233-063F-42B5-8137-9DF3F51BA10A}">
      <p15:sldGuideLst xmlns:p15="http://schemas.microsoft.com/office/powerpoint/2012/main">
        <p15:guide id="1" pos="96" userDrawn="1">
          <p15:clr>
            <a:srgbClr val="A4A3A4"/>
          </p15:clr>
        </p15:guide>
        <p15:guide id="2" orient="horz" pos="6227" userDrawn="1">
          <p15:clr>
            <a:srgbClr val="A4A3A4"/>
          </p15:clr>
        </p15:guide>
        <p15:guide id="5" pos="2160" userDrawn="1">
          <p15:clr>
            <a:srgbClr val="A4A3A4"/>
          </p15:clr>
        </p15:guide>
        <p15:guide id="6" pos="1162" userDrawn="1">
          <p15:clr>
            <a:srgbClr val="A4A3A4"/>
          </p15:clr>
        </p15:guide>
        <p15:guide id="7" orient="horz" pos="4640" userDrawn="1">
          <p15:clr>
            <a:srgbClr val="A4A3A4"/>
          </p15:clr>
        </p15:guide>
        <p15:guide id="8" orient="horz" pos="5978" userDrawn="1">
          <p15:clr>
            <a:srgbClr val="A4A3A4"/>
          </p15:clr>
        </p15:guide>
        <p15:guide id="10" pos="309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2FF"/>
    <a:srgbClr val="F4B39E"/>
    <a:srgbClr val="A6A6A6"/>
    <a:srgbClr val="FA1658"/>
    <a:srgbClr val="A68CE6"/>
    <a:srgbClr val="C7A7EB"/>
    <a:srgbClr val="6A2AA8"/>
    <a:srgbClr val="129D72"/>
    <a:srgbClr val="2DAFE3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776D66-6D26-4BD5-A987-CF546046B83C}" v="2" dt="2026-08-31T07:05:20.0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3500" y="180"/>
      </p:cViewPr>
      <p:guideLst>
        <p:guide pos="96"/>
        <p:guide orient="horz" pos="6227"/>
        <p:guide pos="2160"/>
        <p:guide pos="1162"/>
        <p:guide orient="horz" pos="4640"/>
        <p:guide orient="horz" pos="5978"/>
        <p:guide pos="309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font" Target="fonts/font12.fntdata"/><Relationship Id="rId7" Type="http://schemas.openxmlformats.org/officeDocument/2006/relationships/slide" Target="slides/slide2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font" Target="fonts/font2.fntdata"/><Relationship Id="rId24" Type="http://schemas.openxmlformats.org/officeDocument/2006/relationships/font" Target="fonts/font15.fntdata"/><Relationship Id="rId5" Type="http://schemas.openxmlformats.org/officeDocument/2006/relationships/slideMaster" Target="slideMasters/slideMaster2.xml"/><Relationship Id="rId15" Type="http://schemas.openxmlformats.org/officeDocument/2006/relationships/font" Target="fonts/font6.fntdata"/><Relationship Id="rId23" Type="http://schemas.openxmlformats.org/officeDocument/2006/relationships/font" Target="fonts/font14.fntdata"/><Relationship Id="rId28" Type="http://schemas.openxmlformats.org/officeDocument/2006/relationships/tableStyles" Target="tableStyle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openxmlformats.org/officeDocument/2006/relationships/font" Target="fonts/font5.fntdata"/><Relationship Id="rId22" Type="http://schemas.openxmlformats.org/officeDocument/2006/relationships/font" Target="fonts/font13.fntdata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506B65AF-63AF-09BA-BAF9-E5DDDCE37ED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9661EB4-CC7A-9530-E99A-0247B3209FE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797246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r">
              <a:defRPr sz="1200"/>
            </a:lvl1pPr>
          </a:lstStyle>
          <a:p>
            <a:fld id="{9D4D5111-131D-4E12-887E-3ADD9DD81B8A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0DDA30A-F58C-0956-F81C-C345983F171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3C3C941-94CC-F2C8-BBFE-E4CCFCCD5A9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797246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r">
              <a:defRPr sz="1200"/>
            </a:lvl1pPr>
          </a:lstStyle>
          <a:p>
            <a:fld id="{3146ADA7-DDDD-44B1-8922-D894817B203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32975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238" userDrawn="1">
          <p15:clr>
            <a:srgbClr val="F26B43"/>
          </p15:clr>
        </p15:guide>
        <p15:guide id="2" pos="3224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l">
              <a:defRPr sz="1200">
                <a:latin typeface="Pretendard" panose="02000503000000020004" pitchFamily="50" charset="-127"/>
              </a:defRPr>
            </a:lvl1pPr>
          </a:lstStyle>
          <a:p>
            <a:endParaRPr kumimoji="1" lang="ko-Kore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797246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r">
              <a:defRPr sz="1200">
                <a:latin typeface="Pretendard" panose="02000503000000020004" pitchFamily="50" charset="-127"/>
              </a:defRPr>
            </a:lvl1pPr>
          </a:lstStyle>
          <a:p>
            <a:fld id="{F4396A7F-D1F7-9046-A832-11ACA144F731}" type="datetimeFigureOut">
              <a:rPr kumimoji="1" lang="ko-Kore-KR" altLang="en-US" smtClean="0"/>
              <a:pPr/>
              <a:t>08/31/2026</a:t>
            </a:fld>
            <a:endParaRPr kumimoji="1" lang="ko-Kore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86250" y="887413"/>
            <a:ext cx="1662113" cy="2398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68" tIns="47334" rIns="94668" bIns="47334" rtlCol="0" anchor="ctr"/>
          <a:lstStyle/>
          <a:p>
            <a:endParaRPr lang="ko-Kore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023462" y="3418831"/>
            <a:ext cx="8187690" cy="2797225"/>
          </a:xfrm>
          <a:prstGeom prst="rect">
            <a:avLst/>
          </a:prstGeom>
        </p:spPr>
        <p:txBody>
          <a:bodyPr vert="horz" lIns="94668" tIns="47334" rIns="94668" bIns="47334" rtlCol="0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l">
              <a:defRPr sz="1200">
                <a:latin typeface="Pretendard" panose="02000503000000020004" pitchFamily="50" charset="-127"/>
              </a:defRPr>
            </a:lvl1pPr>
          </a:lstStyle>
          <a:p>
            <a:endParaRPr kumimoji="1" lang="ko-Kore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797246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r">
              <a:defRPr sz="1200">
                <a:latin typeface="Pretendard" panose="02000503000000020004" pitchFamily="50" charset="-127"/>
              </a:defRPr>
            </a:lvl1pPr>
          </a:lstStyle>
          <a:p>
            <a:fld id="{C5028113-DB7E-1A4F-9BAC-1FA6FC680711}" type="slidenum">
              <a:rPr kumimoji="1" lang="ko-Kore-KR" altLang="en-US" smtClean="0"/>
              <a:pPr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7469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1pPr>
    <a:lvl2pPr marL="457084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2pPr>
    <a:lvl3pPr marL="914170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3pPr>
    <a:lvl4pPr marL="1371255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4pPr>
    <a:lvl5pPr marL="1828338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5pPr>
    <a:lvl6pPr marL="2285423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08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592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677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ADE3E9-E5AB-EC30-B797-CDF895FF20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2BDB719A-D55F-8089-41AF-66A39BC7CC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ED1E23D1-C111-1E1C-3849-16A315F931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1200" b="0" u="none" strike="noStrike" kern="1200" err="1">
                <a:solidFill>
                  <a:schemeClr val="tx1"/>
                </a:solidFill>
                <a:effectLst/>
                <a:latin typeface="Pretendard" panose="02000503000000020004" pitchFamily="50" charset="-127"/>
                <a:ea typeface="+mn-ea"/>
                <a:cs typeface="+mn-cs"/>
              </a:rPr>
              <a:t>전자배치기록</a:t>
            </a:r>
            <a:r>
              <a:rPr lang="en-US" altLang="ko-KR" sz="1200" b="0" u="none" strike="noStrike" kern="1200">
                <a:solidFill>
                  <a:schemeClr val="tx1"/>
                </a:solidFill>
                <a:effectLst/>
                <a:latin typeface="Pretendard" panose="02000503000000020004" pitchFamily="50" charset="-127"/>
                <a:ea typeface="+mn-ea"/>
                <a:cs typeface="+mn-cs"/>
              </a:rPr>
              <a:t>(EBR), </a:t>
            </a:r>
            <a:r>
              <a:rPr lang="ko-KR" altLang="en-US" sz="1200" b="0" u="none" strike="noStrike" kern="1200">
                <a:solidFill>
                  <a:schemeClr val="tx1"/>
                </a:solidFill>
                <a:effectLst/>
                <a:latin typeface="Pretendard" panose="02000503000000020004" pitchFamily="50" charset="-127"/>
                <a:ea typeface="+mn-ea"/>
                <a:cs typeface="+mn-cs"/>
              </a:rPr>
              <a:t>전자서명</a:t>
            </a:r>
            <a:r>
              <a:rPr lang="en-US" altLang="ko-KR" sz="1200" b="0" u="none" strike="noStrike" kern="1200">
                <a:solidFill>
                  <a:schemeClr val="tx1"/>
                </a:solidFill>
                <a:effectLst/>
                <a:latin typeface="Pretendard" panose="02000503000000020004" pitchFamily="50" charset="-127"/>
                <a:ea typeface="+mn-ea"/>
                <a:cs typeface="+mn-cs"/>
              </a:rPr>
              <a:t>, </a:t>
            </a:r>
            <a:r>
              <a:rPr lang="ko-KR" altLang="en-US" sz="1200" b="0" u="none" strike="noStrike" kern="1200">
                <a:solidFill>
                  <a:schemeClr val="tx1"/>
                </a:solidFill>
                <a:effectLst/>
                <a:latin typeface="Pretendard" panose="02000503000000020004" pitchFamily="50" charset="-127"/>
                <a:ea typeface="+mn-ea"/>
                <a:cs typeface="+mn-cs"/>
              </a:rPr>
              <a:t>감사추적</a:t>
            </a:r>
            <a:r>
              <a:rPr lang="en-US" altLang="ko-KR" sz="1200" b="0" u="none" strike="noStrike" kern="1200">
                <a:solidFill>
                  <a:schemeClr val="tx1"/>
                </a:solidFill>
                <a:effectLst/>
                <a:latin typeface="Pretendard" panose="02000503000000020004" pitchFamily="50" charset="-127"/>
                <a:ea typeface="+mn-ea"/>
                <a:cs typeface="+mn-cs"/>
              </a:rPr>
              <a:t>(Audit Trail) </a:t>
            </a:r>
            <a:r>
              <a:rPr lang="ko-KR" altLang="en-US" sz="1200" b="0" u="none" strike="noStrike" kern="1200">
                <a:solidFill>
                  <a:schemeClr val="tx1"/>
                </a:solidFill>
                <a:effectLst/>
                <a:latin typeface="Pretendard" panose="02000503000000020004" pitchFamily="50" charset="-127"/>
                <a:ea typeface="+mn-ea"/>
                <a:cs typeface="+mn-cs"/>
              </a:rPr>
              <a:t>등 제약 필수 기능이 </a:t>
            </a:r>
            <a:r>
              <a:rPr lang="ko-KR" altLang="en-US" sz="1200" b="1" u="none" strike="noStrike" kern="1200">
                <a:solidFill>
                  <a:schemeClr val="tx1"/>
                </a:solidFill>
                <a:effectLst/>
                <a:latin typeface="Pretendard" panose="02000503000000020004" pitchFamily="50" charset="-127"/>
                <a:ea typeface="+mn-ea"/>
                <a:cs typeface="+mn-cs"/>
              </a:rPr>
              <a:t>독립적인 모듈 구조</a:t>
            </a:r>
            <a:r>
              <a:rPr lang="ko-KR" altLang="en-US" sz="1200" b="0" u="none" strike="noStrike" kern="1200">
                <a:solidFill>
                  <a:schemeClr val="tx1"/>
                </a:solidFill>
                <a:effectLst/>
                <a:latin typeface="Pretendard" panose="02000503000000020004" pitchFamily="50" charset="-127"/>
                <a:ea typeface="+mn-ea"/>
                <a:cs typeface="+mn-cs"/>
              </a:rPr>
              <a:t>로 설계되어 있습니다</a:t>
            </a:r>
            <a:r>
              <a:rPr lang="en-US" altLang="ko-KR" sz="1200" b="0" u="none" strike="noStrike" kern="1200">
                <a:solidFill>
                  <a:schemeClr val="tx1"/>
                </a:solidFill>
                <a:effectLst/>
                <a:latin typeface="Pretendard" panose="02000503000000020004" pitchFamily="50" charset="-127"/>
                <a:ea typeface="+mn-ea"/>
                <a:cs typeface="+mn-cs"/>
              </a:rPr>
              <a:t>. </a:t>
            </a:r>
          </a:p>
          <a:p>
            <a:r>
              <a:rPr lang="ko-KR" altLang="en-US" sz="1200" b="0" u="none" strike="noStrike" kern="1200">
                <a:solidFill>
                  <a:schemeClr val="tx1"/>
                </a:solidFill>
                <a:effectLst/>
                <a:latin typeface="Pretendard" panose="02000503000000020004" pitchFamily="50" charset="-127"/>
                <a:ea typeface="+mn-ea"/>
                <a:cs typeface="+mn-cs"/>
              </a:rPr>
              <a:t>신규 라인 증설이나 바이오</a:t>
            </a:r>
            <a:r>
              <a:rPr lang="en-US" altLang="ko-KR" sz="1200" b="0" u="none" strike="noStrike" kern="1200">
                <a:solidFill>
                  <a:schemeClr val="tx1"/>
                </a:solidFill>
                <a:effectLst/>
                <a:latin typeface="Pretendard" panose="02000503000000020004" pitchFamily="50" charset="-127"/>
                <a:ea typeface="+mn-ea"/>
                <a:cs typeface="+mn-cs"/>
              </a:rPr>
              <a:t>/</a:t>
            </a:r>
            <a:r>
              <a:rPr lang="ko-KR" altLang="en-US" sz="1200" b="0" u="none" strike="noStrike" kern="1200">
                <a:solidFill>
                  <a:schemeClr val="tx1"/>
                </a:solidFill>
                <a:effectLst/>
                <a:latin typeface="Pretendard" panose="02000503000000020004" pitchFamily="50" charset="-127"/>
                <a:ea typeface="+mn-ea"/>
                <a:cs typeface="+mn-cs"/>
              </a:rPr>
              <a:t>세포치료제 등 신규 제형 추가 시에도 기존 시스템의 규제 검증</a:t>
            </a:r>
            <a:r>
              <a:rPr lang="en-US" altLang="ko-KR" sz="1200" b="0" u="none" strike="noStrike" kern="1200">
                <a:solidFill>
                  <a:schemeClr val="tx1"/>
                </a:solidFill>
                <a:effectLst/>
                <a:latin typeface="Pretendard" panose="02000503000000020004" pitchFamily="50" charset="-127"/>
                <a:ea typeface="+mn-ea"/>
                <a:cs typeface="+mn-cs"/>
              </a:rPr>
              <a:t>(Validation) </a:t>
            </a:r>
            <a:r>
              <a:rPr lang="ko-KR" altLang="en-US" sz="1200" b="0" u="none" strike="noStrike" kern="1200">
                <a:solidFill>
                  <a:schemeClr val="tx1"/>
                </a:solidFill>
                <a:effectLst/>
                <a:latin typeface="Pretendard" panose="02000503000000020004" pitchFamily="50" charset="-127"/>
                <a:ea typeface="+mn-ea"/>
                <a:cs typeface="+mn-cs"/>
              </a:rPr>
              <a:t>상태를 헤치지 않고</a:t>
            </a:r>
            <a:r>
              <a:rPr lang="en-US" altLang="ko-KR" sz="1200" b="0" u="none" strike="noStrike" kern="1200">
                <a:solidFill>
                  <a:schemeClr val="tx1"/>
                </a:solidFill>
                <a:effectLst/>
                <a:latin typeface="Pretendard" panose="02000503000000020004" pitchFamily="50" charset="-127"/>
                <a:ea typeface="+mn-ea"/>
                <a:cs typeface="+mn-cs"/>
              </a:rPr>
              <a:t>, </a:t>
            </a:r>
            <a:r>
              <a:rPr lang="ko-KR" altLang="en-US" sz="1200" b="0" u="none" strike="noStrike" kern="1200">
                <a:solidFill>
                  <a:schemeClr val="tx1"/>
                </a:solidFill>
                <a:effectLst/>
                <a:latin typeface="Pretendard" panose="02000503000000020004" pitchFamily="50" charset="-127"/>
                <a:ea typeface="+mn-ea"/>
                <a:cs typeface="+mn-cs"/>
              </a:rPr>
              <a:t>필요한 기능만 안전하고 민첩하게 확장</a:t>
            </a:r>
            <a:r>
              <a:rPr lang="en-US" altLang="ko-KR" sz="1200" b="0" u="none" strike="noStrike" kern="1200">
                <a:solidFill>
                  <a:schemeClr val="tx1"/>
                </a:solidFill>
                <a:effectLst/>
                <a:latin typeface="Pretendard" panose="02000503000000020004" pitchFamily="50" charset="-127"/>
                <a:ea typeface="+mn-ea"/>
                <a:cs typeface="+mn-cs"/>
              </a:rPr>
              <a:t>·</a:t>
            </a:r>
            <a:r>
              <a:rPr lang="ko-KR" altLang="en-US" sz="1200" b="0" u="none" strike="noStrike" kern="1200">
                <a:solidFill>
                  <a:schemeClr val="tx1"/>
                </a:solidFill>
                <a:effectLst/>
                <a:latin typeface="Pretendard" panose="02000503000000020004" pitchFamily="50" charset="-127"/>
                <a:ea typeface="+mn-ea"/>
                <a:cs typeface="+mn-cs"/>
              </a:rPr>
              <a:t>변경할 수 있습니다</a:t>
            </a:r>
            <a:r>
              <a:rPr lang="en-US" altLang="ko-KR" sz="1200" b="0" u="none" strike="noStrike" kern="1200">
                <a:solidFill>
                  <a:schemeClr val="tx1"/>
                </a:solidFill>
                <a:effectLst/>
                <a:latin typeface="Pretendard" panose="02000503000000020004" pitchFamily="50" charset="-127"/>
                <a:ea typeface="+mn-ea"/>
                <a:cs typeface="+mn-cs"/>
              </a:rPr>
              <a:t>.</a:t>
            </a:r>
          </a:p>
          <a:p>
            <a:br>
              <a:rPr lang="ko-KR" altLang="en-US"/>
            </a:br>
            <a:endParaRPr lang="ko-KR" altLang="en-US"/>
          </a:p>
          <a:p>
            <a:endParaRPr lang="ko-KR" altLang="en-US"/>
          </a:p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D502A97-0831-8AEF-FAEC-FA9917D567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028113-DB7E-1A4F-9BAC-1FA6FC680711}" type="slidenum">
              <a:rPr kumimoji="1" lang="ko-Kore-KR" altLang="en-US" smtClean="0"/>
              <a:pPr/>
              <a:t>0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213883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9" name="슬라이드 번호 개체 틀 5">
            <a:extLst>
              <a:ext uri="{FF2B5EF4-FFF2-40B4-BE49-F238E27FC236}">
                <a16:creationId xmlns:a16="http://schemas.microsoft.com/office/drawing/2014/main" id="{C2B3A9D1-0399-78F9-720C-C1DFA67CF3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ctr">
              <a:defRPr sz="506" b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C62E8CC4-85A5-BF36-E601-422DF86FC4B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bg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bg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자유형 11">
            <a:extLst>
              <a:ext uri="{FF2B5EF4-FFF2-40B4-BE49-F238E27FC236}">
                <a16:creationId xmlns:a16="http://schemas.microsoft.com/office/drawing/2014/main" id="{CDEBE190-493F-D398-4EE0-9B128BB575D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bg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FA4A7ED9-1817-F2F4-0AB3-CFAD05728E88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409487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9" name="슬라이드 번호 개체 틀 5">
            <a:extLst>
              <a:ext uri="{FF2B5EF4-FFF2-40B4-BE49-F238E27FC236}">
                <a16:creationId xmlns:a16="http://schemas.microsoft.com/office/drawing/2014/main" id="{C2B3A9D1-0399-78F9-720C-C1DFA67CF3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C62E8CC4-85A5-BF36-E601-422DF86FC4B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자유형 11">
            <a:extLst>
              <a:ext uri="{FF2B5EF4-FFF2-40B4-BE49-F238E27FC236}">
                <a16:creationId xmlns:a16="http://schemas.microsoft.com/office/drawing/2014/main" id="{CDEBE190-493F-D398-4EE0-9B128BB575D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45511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거버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슬라이드 번호 개체 틀 5">
            <a:extLst>
              <a:ext uri="{FF2B5EF4-FFF2-40B4-BE49-F238E27FC236}">
                <a16:creationId xmlns:a16="http://schemas.microsoft.com/office/drawing/2014/main" id="{CDC85206-065A-4427-6B21-6A0872A1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A14F7215-A187-8F02-FEEF-0C43DB81C47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텍스트 개체 틀 29">
            <a:extLst>
              <a:ext uri="{FF2B5EF4-FFF2-40B4-BE49-F238E27FC236}">
                <a16:creationId xmlns:a16="http://schemas.microsoft.com/office/drawing/2014/main" id="{9F270F8C-8CA0-B558-8812-6EE2781998D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89311" y="1213030"/>
            <a:ext cx="6480275" cy="350921"/>
          </a:xfrm>
          <a:prstGeom prst="rect">
            <a:avLst/>
          </a:prstGeom>
        </p:spPr>
        <p:txBody>
          <a:bodyPr wrap="square" lIns="216000" tIns="36000" rIns="36000" bIns="36000">
            <a:spAutoFit/>
          </a:bodyPr>
          <a:lstStyle>
            <a:lvl1pPr>
              <a:lnSpc>
                <a:spcPct val="100000"/>
              </a:lnSpc>
              <a:spcAft>
                <a:spcPts val="113"/>
              </a:spcAft>
              <a:defRPr sz="1013" b="0" i="0">
                <a:solidFill>
                  <a:schemeClr val="tx1"/>
                </a:solidFill>
                <a:latin typeface="+mn-lt"/>
                <a:ea typeface="+mn-ea"/>
                <a:cs typeface="Pretendard Medium" panose="02000503000000020004" pitchFamily="2" charset="-127"/>
              </a:defRPr>
            </a:lvl1pPr>
          </a:lstStyle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/>
              <a:t>마스터 텍스트 스타일을 편집하려면 클릭</a:t>
            </a:r>
            <a:endParaRPr kumimoji="1" lang="en-US" altLang="ko-KR"/>
          </a:p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ko-Kore-KR" altLang="en-US"/>
          </a:p>
        </p:txBody>
      </p:sp>
      <p:sp>
        <p:nvSpPr>
          <p:cNvPr id="8" name="자유형 11">
            <a:extLst>
              <a:ext uri="{FF2B5EF4-FFF2-40B4-BE49-F238E27FC236}">
                <a16:creationId xmlns:a16="http://schemas.microsoft.com/office/drawing/2014/main" id="{12D601A8-138E-6712-F93B-236F2EB9BE9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521817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거버닝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20000"/>
              </a:lnSpc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텍스트 개체 틀 3">
            <a:extLst>
              <a:ext uri="{FF2B5EF4-FFF2-40B4-BE49-F238E27FC236}">
                <a16:creationId xmlns:a16="http://schemas.microsoft.com/office/drawing/2014/main" id="{A97C0C03-7473-75C8-F4B1-5683CFF930A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9309" y="2317787"/>
            <a:ext cx="3199186" cy="20831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marL="0" indent="0" algn="ctr" defTabSz="514360" rtl="0" eaLnBrk="1" latinLnBrk="1" hangingPunct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lang="ko-KR" altLang="en-US" sz="788" b="1" kern="1200" dirty="0" smtClean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3601" indent="-101801">
              <a:lnSpc>
                <a:spcPct val="120000"/>
              </a:lnSpc>
              <a:spcBef>
                <a:spcPts val="0"/>
              </a:spcBef>
              <a:defRPr sz="675"/>
            </a:lvl2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8" name="텍스트 개체 틀 3">
            <a:extLst>
              <a:ext uri="{FF2B5EF4-FFF2-40B4-BE49-F238E27FC236}">
                <a16:creationId xmlns:a16="http://schemas.microsoft.com/office/drawing/2014/main" id="{CB850847-23DA-910E-7A7D-6EA2E9282E5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69507" y="2318493"/>
            <a:ext cx="3199184" cy="20754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algn="ctr">
              <a:defRPr lang="ko-KR" altLang="en-US" sz="788" b="1" dirty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</a:defRPr>
            </a:lvl1pPr>
          </a:lstStyle>
          <a:p>
            <a:pPr marL="0" lvl="0" indent="0" algn="ctr" latinLnBrk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ko-KR" altLang="en-US"/>
              <a:t>마스터 텍스트 스타일 편집</a:t>
            </a:r>
          </a:p>
        </p:txBody>
      </p:sp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9ED53F65-EC68-2A95-3DA5-ECFE90897A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EE1201B0-2BF9-8F97-28A4-191E5EFB1F89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텍스트 개체 틀 29">
            <a:extLst>
              <a:ext uri="{FF2B5EF4-FFF2-40B4-BE49-F238E27FC236}">
                <a16:creationId xmlns:a16="http://schemas.microsoft.com/office/drawing/2014/main" id="{8323D8A8-8A51-0C36-1E1F-CA46D6952CC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89311" y="1213030"/>
            <a:ext cx="6480275" cy="350921"/>
          </a:xfrm>
          <a:prstGeom prst="rect">
            <a:avLst/>
          </a:prstGeom>
        </p:spPr>
        <p:txBody>
          <a:bodyPr wrap="square" lIns="216000" tIns="36000" rIns="36000" bIns="36000">
            <a:spAutoFit/>
          </a:bodyPr>
          <a:lstStyle>
            <a:lvl1pPr>
              <a:lnSpc>
                <a:spcPct val="100000"/>
              </a:lnSpc>
              <a:spcAft>
                <a:spcPts val="113"/>
              </a:spcAft>
              <a:defRPr sz="1013" b="0" i="0">
                <a:solidFill>
                  <a:schemeClr val="tx1"/>
                </a:solidFill>
                <a:latin typeface="+mn-lt"/>
                <a:ea typeface="+mn-ea"/>
                <a:cs typeface="Pretendard Medium" panose="02000503000000020004" pitchFamily="2" charset="-127"/>
              </a:defRPr>
            </a:lvl1pPr>
          </a:lstStyle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/>
              <a:t>마스터 텍스트 스타일을 편집하려면 클릭</a:t>
            </a:r>
            <a:endParaRPr kumimoji="1" lang="en-US" altLang="ko-KR"/>
          </a:p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ko-Kore-KR" altLang="en-US"/>
          </a:p>
        </p:txBody>
      </p:sp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id="{D958D7C6-1F9A-D9F9-CD7D-42D25299348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89311" y="2767724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15" name="텍스트 개체 틀 13">
            <a:extLst>
              <a:ext uri="{FF2B5EF4-FFF2-40B4-BE49-F238E27FC236}">
                <a16:creationId xmlns:a16="http://schemas.microsoft.com/office/drawing/2014/main" id="{04EE4B7D-69B4-456C-BAAF-C534780AA9F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470079" y="2767724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8127B5C2-116F-A723-19D6-0B643A5EA233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8633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  <p15:guide id="4" orient="horz" pos="1743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요약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7" name="텍스트 개체 틀 3">
            <a:extLst>
              <a:ext uri="{FF2B5EF4-FFF2-40B4-BE49-F238E27FC236}">
                <a16:creationId xmlns:a16="http://schemas.microsoft.com/office/drawing/2014/main" id="{8E279E8E-A711-16D1-71B5-B08855D6F90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0659" y="1208444"/>
            <a:ext cx="6156684" cy="56175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21890" indent="-121890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Wingdings" panose="05000000000000000000" pitchFamily="2" charset="2"/>
              <a:buChar char="r"/>
              <a:defRPr sz="788">
                <a:ln w="3175">
                  <a:solidFill>
                    <a:schemeClr val="accent1">
                      <a:alpha val="5000"/>
                    </a:schemeClr>
                  </a:solidFill>
                </a:ln>
                <a:solidFill>
                  <a:schemeClr val="tx1"/>
                </a:solidFill>
              </a:defRPr>
            </a:lvl1pPr>
            <a:lvl2pPr marL="203596" indent="-101798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Arial" panose="020B0604020202020204" pitchFamily="34" charset="0"/>
              <a:buChar char="•"/>
              <a:defRPr sz="788">
                <a:ln w="3175">
                  <a:solidFill>
                    <a:schemeClr val="accent1">
                      <a:alpha val="5000"/>
                    </a:schemeClr>
                  </a:solidFill>
                </a:ln>
                <a:solidFill>
                  <a:schemeClr val="tx1"/>
                </a:solidFill>
              </a:defRPr>
            </a:lvl2pPr>
            <a:lvl3pPr marL="305394" indent="-101798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Arial Narrow" panose="020B0606020202030204" pitchFamily="34" charset="0"/>
              <a:buChar char="–"/>
              <a:defRPr sz="788">
                <a:solidFill>
                  <a:schemeClr val="tx1"/>
                </a:solidFill>
              </a:defRPr>
            </a:lvl3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  <a:endParaRPr lang="en-US" altLang="ko-KR"/>
          </a:p>
          <a:p>
            <a:pPr lvl="2"/>
            <a:r>
              <a:rPr lang="ko-KR" altLang="en-US"/>
              <a:t>셋째 수준</a:t>
            </a:r>
          </a:p>
        </p:txBody>
      </p:sp>
      <p:sp>
        <p:nvSpPr>
          <p:cNvPr id="8" name="슬라이드 번호 개체 틀 5">
            <a:extLst>
              <a:ext uri="{FF2B5EF4-FFF2-40B4-BE49-F238E27FC236}">
                <a16:creationId xmlns:a16="http://schemas.microsoft.com/office/drawing/2014/main" id="{7F64BDDA-AED6-EBB2-B42B-1048EA2C1D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id="{7BC6EA30-3180-01FA-3EA9-0F7A5F53B83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E3F430B6-9B81-6D94-3BDF-F8CA68FD3AD6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98763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20000"/>
              </a:lnSpc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텍스트 개체 틀 3">
            <a:extLst>
              <a:ext uri="{FF2B5EF4-FFF2-40B4-BE49-F238E27FC236}">
                <a16:creationId xmlns:a16="http://schemas.microsoft.com/office/drawing/2014/main" id="{A97C0C03-7473-75C8-F4B1-5683CFF930A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9309" y="1345661"/>
            <a:ext cx="3199186" cy="20831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marL="0" indent="0" algn="ctr" defTabSz="514360" rtl="0" eaLnBrk="1" latinLnBrk="1" hangingPunct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lang="ko-KR" altLang="en-US" sz="788" b="1" kern="1200" dirty="0" smtClean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3601" indent="-101801">
              <a:lnSpc>
                <a:spcPct val="120000"/>
              </a:lnSpc>
              <a:spcBef>
                <a:spcPts val="0"/>
              </a:spcBef>
              <a:defRPr sz="675"/>
            </a:lvl2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8" name="텍스트 개체 틀 3">
            <a:extLst>
              <a:ext uri="{FF2B5EF4-FFF2-40B4-BE49-F238E27FC236}">
                <a16:creationId xmlns:a16="http://schemas.microsoft.com/office/drawing/2014/main" id="{CB850847-23DA-910E-7A7D-6EA2E9282E5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69507" y="1346370"/>
            <a:ext cx="3199184" cy="20754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algn="ctr">
              <a:defRPr lang="ko-KR" altLang="en-US" sz="788" b="1" dirty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</a:defRPr>
            </a:lvl1pPr>
          </a:lstStyle>
          <a:p>
            <a:pPr marL="0" lvl="0" indent="0" algn="ctr" latinLnBrk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ko-KR" altLang="en-US"/>
              <a:t>마스터 텍스트 스타일 편집</a:t>
            </a:r>
          </a:p>
        </p:txBody>
      </p:sp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9ED53F65-EC68-2A95-3DA5-ECFE90897A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EE1201B0-2BF9-8F97-28A4-191E5EFB1F89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id="{D958D7C6-1F9A-D9F9-CD7D-42D25299348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89311" y="1795598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15" name="텍스트 개체 틀 13">
            <a:extLst>
              <a:ext uri="{FF2B5EF4-FFF2-40B4-BE49-F238E27FC236}">
                <a16:creationId xmlns:a16="http://schemas.microsoft.com/office/drawing/2014/main" id="{04EE4B7D-69B4-456C-BAAF-C534780AA9F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470079" y="1795598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4397F3D8-96D4-50FB-5CB2-8813F4622141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683688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3" orient="horz" pos="1154" userDrawn="1">
          <p15:clr>
            <a:srgbClr val="FBAE40"/>
          </p15:clr>
        </p15:guide>
        <p15:guide id="4" orient="horz" pos="1875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B5BA8684-C2B6-9BBE-FBED-9C18034DED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" y="4724"/>
            <a:ext cx="6854731" cy="9901278"/>
          </a:xfrm>
          <a:prstGeom prst="rect">
            <a:avLst/>
          </a:prstGeom>
        </p:spPr>
      </p:pic>
      <p:sp>
        <p:nvSpPr>
          <p:cNvPr id="11" name="부제목 2">
            <a:extLst>
              <a:ext uri="{FF2B5EF4-FFF2-40B4-BE49-F238E27FC236}">
                <a16:creationId xmlns:a16="http://schemas.microsoft.com/office/drawing/2014/main" id="{A610298B-0929-4271-A950-48B07FA6D9B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9311" y="4804554"/>
            <a:ext cx="5736550" cy="1094876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56">
                <a:solidFill>
                  <a:schemeClr val="bg1"/>
                </a:solidFill>
              </a:defRPr>
            </a:lvl1pPr>
            <a:lvl2pPr marL="257174" indent="0" algn="ctr">
              <a:buNone/>
              <a:defRPr sz="1125"/>
            </a:lvl2pPr>
            <a:lvl3pPr marL="514348" indent="0" algn="ctr">
              <a:buNone/>
              <a:defRPr sz="1013"/>
            </a:lvl3pPr>
            <a:lvl4pPr marL="771521" indent="0" algn="ctr">
              <a:buNone/>
              <a:defRPr sz="900"/>
            </a:lvl4pPr>
            <a:lvl5pPr marL="1028695" indent="0" algn="ctr">
              <a:buNone/>
              <a:defRPr sz="900"/>
            </a:lvl5pPr>
            <a:lvl6pPr marL="1285869" indent="0" algn="ctr">
              <a:buNone/>
              <a:defRPr sz="900"/>
            </a:lvl6pPr>
            <a:lvl7pPr marL="1543043" indent="0" algn="ctr">
              <a:buNone/>
              <a:defRPr sz="900"/>
            </a:lvl7pPr>
            <a:lvl8pPr marL="1800216" indent="0" algn="ctr">
              <a:buNone/>
              <a:defRPr sz="900"/>
            </a:lvl8pPr>
            <a:lvl9pPr marL="2057390" indent="0" algn="ctr">
              <a:buNone/>
              <a:defRPr sz="900"/>
            </a:lvl9pPr>
          </a:lstStyle>
          <a:p>
            <a:r>
              <a:rPr kumimoji="1" lang="ko-KR" altLang="en-US"/>
              <a:t>텍스트는 최대 </a:t>
            </a:r>
            <a:r>
              <a:rPr kumimoji="1" lang="en-US" altLang="ko-KR"/>
              <a:t>2</a:t>
            </a:r>
            <a:r>
              <a:rPr kumimoji="1" lang="ko-KR" altLang="en-US"/>
              <a:t>줄 이내로 구성합니다</a:t>
            </a:r>
            <a:endParaRPr kumimoji="1" lang="en-US" altLang="ko-KR"/>
          </a:p>
        </p:txBody>
      </p:sp>
      <p:sp>
        <p:nvSpPr>
          <p:cNvPr id="12" name="내용 개체 틀 2">
            <a:extLst>
              <a:ext uri="{FF2B5EF4-FFF2-40B4-BE49-F238E27FC236}">
                <a16:creationId xmlns:a16="http://schemas.microsoft.com/office/drawing/2014/main" id="{4B7BC934-F4AB-23CC-67D9-EA851D2C90A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189312" y="6936913"/>
            <a:ext cx="5736549" cy="4327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619" b="0" i="0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kumimoji="1" lang="ko-KR" altLang="en-US"/>
              <a:t>보고 일자</a:t>
            </a:r>
            <a:endParaRPr kumimoji="1" lang="ko-Kore-KR" altLang="en-US"/>
          </a:p>
        </p:txBody>
      </p:sp>
      <p:sp>
        <p:nvSpPr>
          <p:cNvPr id="13" name="제목 1">
            <a:extLst>
              <a:ext uri="{FF2B5EF4-FFF2-40B4-BE49-F238E27FC236}">
                <a16:creationId xmlns:a16="http://schemas.microsoft.com/office/drawing/2014/main" id="{7B8E802C-0C3C-03F9-AA3A-0455580664C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9311" y="2564404"/>
            <a:ext cx="5736550" cy="1835216"/>
          </a:xfrm>
          <a:prstGeom prst="rect">
            <a:avLst/>
          </a:prstGeom>
        </p:spPr>
        <p:txBody>
          <a:bodyPr anchor="t"/>
          <a:lstStyle>
            <a:lvl1pPr algn="l">
              <a:lnSpc>
                <a:spcPct val="100000"/>
              </a:lnSpc>
              <a:defRPr sz="1913">
                <a:solidFill>
                  <a:schemeClr val="bg1"/>
                </a:solidFill>
              </a:defRPr>
            </a:lvl1pPr>
          </a:lstStyle>
          <a:p>
            <a:r>
              <a:rPr kumimoji="1" lang="ko-Kore-KR" altLang="en-US"/>
              <a:t>제목</a:t>
            </a:r>
            <a:r>
              <a:rPr kumimoji="1" lang="ko-KR" altLang="en-US"/>
              <a:t> 텍스트는</a:t>
            </a:r>
            <a:br>
              <a:rPr kumimoji="1" lang="en-US" altLang="ko-KR"/>
            </a:br>
            <a:r>
              <a:rPr kumimoji="1" lang="ko-KR" altLang="en-US"/>
              <a:t>최대 </a:t>
            </a:r>
            <a:r>
              <a:rPr kumimoji="1" lang="en-US" altLang="ko-KR"/>
              <a:t>2</a:t>
            </a:r>
            <a:r>
              <a:rPr kumimoji="1" lang="ko-KR" altLang="en-US"/>
              <a:t>줄 이내로 구성합니다</a:t>
            </a:r>
            <a:r>
              <a:rPr kumimoji="1" lang="en-US" altLang="ko-KR"/>
              <a:t>.</a:t>
            </a:r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16891780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567AA7CC-67EC-8AE3-6187-F1F0FA4868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" y="-2778"/>
            <a:ext cx="6858000" cy="9906000"/>
          </a:xfrm>
          <a:prstGeom prst="rect">
            <a:avLst/>
          </a:prstGeom>
        </p:spPr>
      </p:pic>
      <p:pic>
        <p:nvPicPr>
          <p:cNvPr id="3" name="붙여넣은 동영상.png" descr="붙여넣은 동영상.png">
            <a:extLst>
              <a:ext uri="{FF2B5EF4-FFF2-40B4-BE49-F238E27FC236}">
                <a16:creationId xmlns:a16="http://schemas.microsoft.com/office/drawing/2014/main" id="{13C9ECA6-C479-531E-8F6C-E828AD14257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64458" y="750930"/>
            <a:ext cx="660381" cy="405516"/>
          </a:xfrm>
          <a:prstGeom prst="rect">
            <a:avLst/>
          </a:prstGeom>
          <a:ln w="3175">
            <a:miter lim="400000"/>
          </a:ln>
        </p:spPr>
      </p:pic>
      <p:sp>
        <p:nvSpPr>
          <p:cNvPr id="7" name="제목 6">
            <a:extLst>
              <a:ext uri="{FF2B5EF4-FFF2-40B4-BE49-F238E27FC236}">
                <a16:creationId xmlns:a16="http://schemas.microsoft.com/office/drawing/2014/main" id="{9E70C49C-35A6-A97E-8843-C4D1B996CE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125" y="3423314"/>
            <a:ext cx="5907882" cy="1651001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164" b="1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en-US" altLang="ko-KR"/>
              <a:t>Title</a:t>
            </a:r>
            <a:endParaRPr kumimoji="1" lang="ko-KR" altLang="en-US"/>
          </a:p>
        </p:txBody>
      </p:sp>
      <p:sp>
        <p:nvSpPr>
          <p:cNvPr id="13" name="내용 개체 틀 12">
            <a:extLst>
              <a:ext uri="{FF2B5EF4-FFF2-40B4-BE49-F238E27FC236}">
                <a16:creationId xmlns:a16="http://schemas.microsoft.com/office/drawing/2014/main" id="{5234A4D3-49A8-9345-F992-A05A3520C41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34125" y="4768910"/>
            <a:ext cx="2723108" cy="8994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77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Subtitle</a:t>
            </a:r>
            <a:endParaRPr kumimoji="1" lang="ko-KR" altLang="en-US"/>
          </a:p>
        </p:txBody>
      </p:sp>
      <p:sp>
        <p:nvSpPr>
          <p:cNvPr id="15" name="내용 개체 틀 14">
            <a:extLst>
              <a:ext uri="{FF2B5EF4-FFF2-40B4-BE49-F238E27FC236}">
                <a16:creationId xmlns:a16="http://schemas.microsoft.com/office/drawing/2014/main" id="{9B437E39-5CFB-65C5-A0EE-716A16EAC44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91143" y="8752893"/>
            <a:ext cx="1014636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 spc="-21" baseline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Date</a:t>
            </a:r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79709407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_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마젠타, 다채로움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82EA7270-27B6-B520-44FA-B439799031D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9" name="The Golden Time of AX is Now">
            <a:extLst>
              <a:ext uri="{FF2B5EF4-FFF2-40B4-BE49-F238E27FC236}">
                <a16:creationId xmlns:a16="http://schemas.microsoft.com/office/drawing/2014/main" id="{BBA3C4E8-DC7F-3B60-1EFA-7B86E5D1C8A2}"/>
              </a:ext>
            </a:extLst>
          </p:cNvPr>
          <p:cNvSpPr txBox="1"/>
          <p:nvPr userDrawn="1"/>
        </p:nvSpPr>
        <p:spPr>
          <a:xfrm>
            <a:off x="334126" y="1053001"/>
            <a:ext cx="1146577" cy="32893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0375" tIns="14288" rIns="30375" bIns="14288" anchor="t">
            <a:spAutoFit/>
          </a:bodyPr>
          <a:lstStyle>
            <a:lvl1pPr algn="l" defTabSz="547687">
              <a:lnSpc>
                <a:spcPct val="120000"/>
              </a:lnSpc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lvl1pPr>
          </a:lstStyle>
          <a:p>
            <a:pPr>
              <a:lnSpc>
                <a:spcPct val="110000"/>
              </a:lnSpc>
              <a:defRPr>
                <a:latin typeface="Pretendard Bold"/>
                <a:ea typeface="Pretendard Bold"/>
                <a:cs typeface="Pretendard Bold"/>
                <a:sym typeface="Pretendard Bold"/>
              </a:defRPr>
            </a:pPr>
            <a:r>
              <a:rPr lang="en" altLang="ko-KR" sz="1898" b="1">
                <a:solidFill>
                  <a:schemeClr val="bg1"/>
                </a:solidFill>
                <a:latin typeface="Pretendard ExtraBold" panose="02000503000000020004" pitchFamily="2" charset="-127"/>
                <a:ea typeface="Pretendard ExtraBold" panose="02000503000000020004" pitchFamily="2" charset="-127"/>
                <a:cs typeface="Pretendard ExtraBold" panose="02000503000000020004" pitchFamily="2" charset="-127"/>
              </a:rPr>
              <a:t>Contents</a:t>
            </a:r>
          </a:p>
        </p:txBody>
      </p:sp>
      <p:sp>
        <p:nvSpPr>
          <p:cNvPr id="16" name="내용 개체 틀 15">
            <a:extLst>
              <a:ext uri="{FF2B5EF4-FFF2-40B4-BE49-F238E27FC236}">
                <a16:creationId xmlns:a16="http://schemas.microsoft.com/office/drawing/2014/main" id="{75DA88A0-6E30-5F87-7FD9-C9AFDFD49634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2349047" y="1515629"/>
            <a:ext cx="669727" cy="6724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717" b="1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Contents 1</a:t>
            </a:r>
            <a:endParaRPr kumimoji="1" lang="ko-KR" altLang="en-US"/>
          </a:p>
        </p:txBody>
      </p:sp>
      <p:sp>
        <p:nvSpPr>
          <p:cNvPr id="17" name="내용 개체 틀 15">
            <a:extLst>
              <a:ext uri="{FF2B5EF4-FFF2-40B4-BE49-F238E27FC236}">
                <a16:creationId xmlns:a16="http://schemas.microsoft.com/office/drawing/2014/main" id="{6A60DA67-F3A5-66C9-6B0C-E10E639336B1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2349047" y="3525132"/>
            <a:ext cx="669727" cy="6724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717" b="1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Contents 2</a:t>
            </a:r>
            <a:endParaRPr kumimoji="1" lang="ko-KR" altLang="en-US"/>
          </a:p>
        </p:txBody>
      </p:sp>
      <p:sp>
        <p:nvSpPr>
          <p:cNvPr id="18" name="내용 개체 틀 15">
            <a:extLst>
              <a:ext uri="{FF2B5EF4-FFF2-40B4-BE49-F238E27FC236}">
                <a16:creationId xmlns:a16="http://schemas.microsoft.com/office/drawing/2014/main" id="{06973F95-50DB-7DBC-BADF-EE36A9747B1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324474" y="1515628"/>
            <a:ext cx="2869770" cy="115880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 1</a:t>
            </a:r>
          </a:p>
          <a:p>
            <a:pPr lvl="0"/>
            <a:r>
              <a:rPr kumimoji="1" lang="en-US" altLang="ko-KR"/>
              <a:t>Subject 2</a:t>
            </a:r>
          </a:p>
          <a:p>
            <a:pPr lvl="0"/>
            <a:r>
              <a:rPr kumimoji="1" lang="en-US" altLang="ko-KR"/>
              <a:t>Subject 3</a:t>
            </a:r>
            <a:endParaRPr kumimoji="1" lang="ko-KR" altLang="en-US"/>
          </a:p>
        </p:txBody>
      </p:sp>
      <p:sp>
        <p:nvSpPr>
          <p:cNvPr id="19" name="내용 개체 틀 15">
            <a:extLst>
              <a:ext uri="{FF2B5EF4-FFF2-40B4-BE49-F238E27FC236}">
                <a16:creationId xmlns:a16="http://schemas.microsoft.com/office/drawing/2014/main" id="{C65DD037-8465-C05E-FF49-D83C7726A9E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307143" y="1515628"/>
            <a:ext cx="142372" cy="115880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3</a:t>
            </a:r>
          </a:p>
          <a:p>
            <a:pPr lvl="0"/>
            <a:r>
              <a:rPr kumimoji="1" lang="en-US" altLang="ko-KR"/>
              <a:t>4</a:t>
            </a:r>
          </a:p>
          <a:p>
            <a:pPr lvl="0"/>
            <a:r>
              <a:rPr kumimoji="1" lang="en-US" altLang="ko-KR"/>
              <a:t>5</a:t>
            </a:r>
          </a:p>
        </p:txBody>
      </p:sp>
      <p:sp>
        <p:nvSpPr>
          <p:cNvPr id="20" name="내용 개체 틀 15">
            <a:extLst>
              <a:ext uri="{FF2B5EF4-FFF2-40B4-BE49-F238E27FC236}">
                <a16:creationId xmlns:a16="http://schemas.microsoft.com/office/drawing/2014/main" id="{7EF1B53C-E559-135F-4C0F-C031D28A373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324474" y="3525132"/>
            <a:ext cx="2869770" cy="115880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 1</a:t>
            </a:r>
          </a:p>
          <a:p>
            <a:pPr lvl="0"/>
            <a:r>
              <a:rPr kumimoji="1" lang="en-US" altLang="ko-KR"/>
              <a:t>Subject 2</a:t>
            </a:r>
          </a:p>
          <a:p>
            <a:pPr lvl="0"/>
            <a:r>
              <a:rPr kumimoji="1" lang="en-US" altLang="ko-KR"/>
              <a:t>Subject 3</a:t>
            </a:r>
            <a:endParaRPr kumimoji="1" lang="ko-KR" altLang="en-US"/>
          </a:p>
        </p:txBody>
      </p:sp>
      <p:sp>
        <p:nvSpPr>
          <p:cNvPr id="21" name="내용 개체 틀 15">
            <a:extLst>
              <a:ext uri="{FF2B5EF4-FFF2-40B4-BE49-F238E27FC236}">
                <a16:creationId xmlns:a16="http://schemas.microsoft.com/office/drawing/2014/main" id="{38E35598-CD55-CC75-C629-10DACA6C4D3D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307143" y="3525132"/>
            <a:ext cx="142372" cy="115880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3</a:t>
            </a:r>
          </a:p>
          <a:p>
            <a:pPr lvl="0"/>
            <a:r>
              <a:rPr kumimoji="1" lang="en-US" altLang="ko-KR"/>
              <a:t>4</a:t>
            </a:r>
          </a:p>
          <a:p>
            <a:pPr lvl="0"/>
            <a:r>
              <a:rPr kumimoji="1" lang="en-US" altLang="ko-KR"/>
              <a:t>5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859B69A4-6122-D8D4-F030-D2123D8AB0F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68383649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마젠타, 블러, 라일락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792D1F34-5389-E1D3-3681-78830432B99D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" y="4"/>
            <a:ext cx="6857999" cy="9905999"/>
          </a:xfrm>
          <a:prstGeom prst="rect">
            <a:avLst/>
          </a:prstGeom>
        </p:spPr>
      </p:pic>
      <p:sp>
        <p:nvSpPr>
          <p:cNvPr id="7" name="제목 1">
            <a:extLst>
              <a:ext uri="{FF2B5EF4-FFF2-40B4-BE49-F238E27FC236}">
                <a16:creationId xmlns:a16="http://schemas.microsoft.com/office/drawing/2014/main" id="{39D4B695-5825-6AA2-CFEA-060000BB2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506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19FC3D8D-22E6-32D2-E5A2-10A5627CF79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26719" y="1965618"/>
            <a:ext cx="4204563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93160858-35C4-A0C4-FD4D-D0968CC6A42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0631181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89169433-3BA6-7D82-DF84-35B601479C80}"/>
              </a:ext>
            </a:extLst>
          </p:cNvPr>
          <p:cNvPicPr/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50" b="30116"/>
          <a:stretch/>
        </p:blipFill>
        <p:spPr>
          <a:xfrm>
            <a:off x="1" y="1"/>
            <a:ext cx="6858000" cy="9906000"/>
          </a:xfrm>
          <a:prstGeom prst="rect">
            <a:avLst/>
          </a:prstGeom>
        </p:spPr>
      </p:pic>
      <p:sp>
        <p:nvSpPr>
          <p:cNvPr id="5" name="제목 1">
            <a:extLst>
              <a:ext uri="{FF2B5EF4-FFF2-40B4-BE49-F238E27FC236}">
                <a16:creationId xmlns:a16="http://schemas.microsoft.com/office/drawing/2014/main" id="{0858A315-460E-EAAB-4018-3DF597D16E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831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05C0CE53-5665-5A34-F323-AC47439AC99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8310" y="1965618"/>
            <a:ext cx="5907882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2228366D-0E0E-6385-EE90-C577FC0EC3E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35769242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마젠타, 보라색, 라일락, 다채로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2ABB2AD2-0180-B2D4-6A89-2495A8DA8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5" name="제목 1">
            <a:extLst>
              <a:ext uri="{FF2B5EF4-FFF2-40B4-BE49-F238E27FC236}">
                <a16:creationId xmlns:a16="http://schemas.microsoft.com/office/drawing/2014/main" id="{3E934B1A-DAFB-716A-8527-788A6E6DF8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831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8008F7E9-EB3E-F628-8C1B-4A265035B8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8310" y="1965618"/>
            <a:ext cx="5907882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5455BD82-A024-ADC1-C450-609979021085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78097152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760150B1-B2FD-6A00-C938-BAE693D457AE}"/>
              </a:ext>
            </a:extLst>
          </p:cNvPr>
          <p:cNvSpPr/>
          <p:nvPr userDrawn="1"/>
        </p:nvSpPr>
        <p:spPr>
          <a:xfrm rot="16200000">
            <a:off x="-662734" y="662730"/>
            <a:ext cx="8183471" cy="6857999"/>
          </a:xfrm>
          <a:prstGeom prst="rect">
            <a:avLst/>
          </a:prstGeom>
          <a:gradFill>
            <a:gsLst>
              <a:gs pos="0">
                <a:srgbClr val="FF1D57"/>
              </a:gs>
              <a:gs pos="30000">
                <a:srgbClr val="FF1D57">
                  <a:lumMod val="91055"/>
                  <a:lumOff val="8945"/>
                </a:srgbClr>
              </a:gs>
              <a:gs pos="100000">
                <a:srgbClr val="6626AB"/>
              </a:gs>
            </a:gsLst>
            <a:lin ang="27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-25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1" name="제목 6">
            <a:extLst>
              <a:ext uri="{FF2B5EF4-FFF2-40B4-BE49-F238E27FC236}">
                <a16:creationId xmlns:a16="http://schemas.microsoft.com/office/drawing/2014/main" id="{3EFE45FA-65B2-D6CF-E68C-7BD86C30B8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0" y="1053003"/>
            <a:ext cx="5907882" cy="165100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925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내용 개체 틀 14">
            <a:extLst>
              <a:ext uri="{FF2B5EF4-FFF2-40B4-BE49-F238E27FC236}">
                <a16:creationId xmlns:a16="http://schemas.microsoft.com/office/drawing/2014/main" id="{1562C8CF-704E-DC32-1935-D427A4A06FC5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75707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4" name="내용 개체 틀 14">
            <a:extLst>
              <a:ext uri="{FF2B5EF4-FFF2-40B4-BE49-F238E27FC236}">
                <a16:creationId xmlns:a16="http://schemas.microsoft.com/office/drawing/2014/main" id="{4C3F5FE3-D34E-EFFB-646D-1E185095473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055612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5" name="내용 개체 틀 14">
            <a:extLst>
              <a:ext uri="{FF2B5EF4-FFF2-40B4-BE49-F238E27FC236}">
                <a16:creationId xmlns:a16="http://schemas.microsoft.com/office/drawing/2014/main" id="{CF94E978-9913-C3D3-880A-F92C3E065BA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735517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6" name="내용 개체 틀 14">
            <a:extLst>
              <a:ext uri="{FF2B5EF4-FFF2-40B4-BE49-F238E27FC236}">
                <a16:creationId xmlns:a16="http://schemas.microsoft.com/office/drawing/2014/main" id="{0B237AE1-AF50-E32A-7F95-8CC959660485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415422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2" name="텍스트 개체 틀 8">
            <a:extLst>
              <a:ext uri="{FF2B5EF4-FFF2-40B4-BE49-F238E27FC236}">
                <a16:creationId xmlns:a16="http://schemas.microsoft.com/office/drawing/2014/main" id="{081134B2-2D5F-5E27-F5B5-B26C4B3D64E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9174" y="2720859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</p:spTree>
    <p:extLst>
      <p:ext uri="{BB962C8B-B14F-4D97-AF65-F5344CB8AC3E}">
        <p14:creationId xmlns:p14="http://schemas.microsoft.com/office/powerpoint/2010/main" val="379389494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다채로움, 블러, 마젠타, 핑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34D3641A-4AF1-ABD6-7B08-562CB8B6FB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8" r="23972" b="899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11" name="제목 6">
            <a:extLst>
              <a:ext uri="{FF2B5EF4-FFF2-40B4-BE49-F238E27FC236}">
                <a16:creationId xmlns:a16="http://schemas.microsoft.com/office/drawing/2014/main" id="{86363C8E-D61A-2085-F193-70141ADC70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59782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2" name="내용 개체 틀 12">
            <a:extLst>
              <a:ext uri="{FF2B5EF4-FFF2-40B4-BE49-F238E27FC236}">
                <a16:creationId xmlns:a16="http://schemas.microsoft.com/office/drawing/2014/main" id="{BF9BD1BA-AC7C-2BDD-5EDF-CCB4226DB1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3" name="내용 개체 틀 12">
            <a:extLst>
              <a:ext uri="{FF2B5EF4-FFF2-40B4-BE49-F238E27FC236}">
                <a16:creationId xmlns:a16="http://schemas.microsoft.com/office/drawing/2014/main" id="{AB5EE23F-790F-F005-5787-52F50368B6F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8">
            <a:extLst>
              <a:ext uri="{FF2B5EF4-FFF2-40B4-BE49-F238E27FC236}">
                <a16:creationId xmlns:a16="http://schemas.microsoft.com/office/drawing/2014/main" id="{93C1A661-5B39-281C-1BE2-4726A43098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39357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7" name="슬라이드 번호">
            <a:extLst>
              <a:ext uri="{FF2B5EF4-FFF2-40B4-BE49-F238E27FC236}">
                <a16:creationId xmlns:a16="http://schemas.microsoft.com/office/drawing/2014/main" id="{C1A2A389-E612-B954-A958-A7B0D83D717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15927162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65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  <p15:guide id="11" orient="horz" pos="3578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84E4F34-3822-5B13-7F03-18E0C33D1596}"/>
              </a:ext>
            </a:extLst>
          </p:cNvPr>
          <p:cNvSpPr/>
          <p:nvPr userDrawn="1"/>
        </p:nvSpPr>
        <p:spPr>
          <a:xfrm>
            <a:off x="3474901" y="2744682"/>
            <a:ext cx="3195804" cy="6697235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D5A39116-6E01-B73C-B776-F02504113A0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88342569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203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오퍼링_1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8" y="3495271"/>
            <a:ext cx="2936250" cy="312000"/>
            <a:chOff x="900000" y="3226404"/>
            <a:chExt cx="24273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3212" y="3476276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D5A39116-6E01-B73C-B776-F02504113A0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7E81869-368A-DD62-E52C-8FCF18DB323C}"/>
              </a:ext>
            </a:extLst>
          </p:cNvPr>
          <p:cNvGrpSpPr/>
          <p:nvPr userDrawn="1"/>
        </p:nvGrpSpPr>
        <p:grpSpPr>
          <a:xfrm>
            <a:off x="379688" y="5421438"/>
            <a:ext cx="2936250" cy="312000"/>
            <a:chOff x="900000" y="3226404"/>
            <a:chExt cx="2427300" cy="288000"/>
          </a:xfrm>
        </p:grpSpPr>
        <p:cxnSp>
          <p:nvCxnSpPr>
            <p:cNvPr id="7" name="직선 연결선[R] 21">
              <a:extLst>
                <a:ext uri="{FF2B5EF4-FFF2-40B4-BE49-F238E27FC236}">
                  <a16:creationId xmlns:a16="http://schemas.microsoft.com/office/drawing/2014/main" id="{0CBA4780-A6FF-5F20-AFB6-A3FB9241E76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8" name="Solution">
              <a:extLst>
                <a:ext uri="{FF2B5EF4-FFF2-40B4-BE49-F238E27FC236}">
                  <a16:creationId xmlns:a16="http://schemas.microsoft.com/office/drawing/2014/main" id="{7415AD6E-2B3D-186B-F6C5-2BD778799849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9" name="텍스트 개체 틀 26">
            <a:extLst>
              <a:ext uri="{FF2B5EF4-FFF2-40B4-BE49-F238E27FC236}">
                <a16:creationId xmlns:a16="http://schemas.microsoft.com/office/drawing/2014/main" id="{DBFD5FAC-240B-0E7B-B14D-4521C724296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03212" y="5402442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BCEBC97D-E699-2ECD-D612-0F04F25D7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5716" y="5832251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33AB40B7-9868-2648-138D-96C2601E6C3F}"/>
              </a:ext>
            </a:extLst>
          </p:cNvPr>
          <p:cNvGrpSpPr/>
          <p:nvPr userDrawn="1"/>
        </p:nvGrpSpPr>
        <p:grpSpPr>
          <a:xfrm>
            <a:off x="379688" y="7310915"/>
            <a:ext cx="2936250" cy="312000"/>
            <a:chOff x="900000" y="3226404"/>
            <a:chExt cx="2427300" cy="288000"/>
          </a:xfrm>
        </p:grpSpPr>
        <p:cxnSp>
          <p:nvCxnSpPr>
            <p:cNvPr id="25" name="직선 연결선[R] 21">
              <a:extLst>
                <a:ext uri="{FF2B5EF4-FFF2-40B4-BE49-F238E27FC236}">
                  <a16:creationId xmlns:a16="http://schemas.microsoft.com/office/drawing/2014/main" id="{D48B2513-2F91-460A-D67C-564932B7733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6" name="Solution">
              <a:extLst>
                <a:ext uri="{FF2B5EF4-FFF2-40B4-BE49-F238E27FC236}">
                  <a16:creationId xmlns:a16="http://schemas.microsoft.com/office/drawing/2014/main" id="{8622DA91-1E80-A067-A336-4E0ED648BB8C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8A629C54-A829-64BB-365F-4D13A8E7AD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3212" y="7291920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29" name="텍스트 개체 틀 31">
            <a:extLst>
              <a:ext uri="{FF2B5EF4-FFF2-40B4-BE49-F238E27FC236}">
                <a16:creationId xmlns:a16="http://schemas.microsoft.com/office/drawing/2014/main" id="{FA0B3962-97F1-C39E-4819-90D13BE193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7721728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F8CE3266-3473-F17C-E3DC-2905A54B3F80}"/>
              </a:ext>
            </a:extLst>
          </p:cNvPr>
          <p:cNvSpPr/>
          <p:nvPr userDrawn="1"/>
        </p:nvSpPr>
        <p:spPr>
          <a:xfrm>
            <a:off x="3474901" y="2744682"/>
            <a:ext cx="3195804" cy="6697235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69" name="직선 연결선[R] 10">
            <a:extLst>
              <a:ext uri="{FF2B5EF4-FFF2-40B4-BE49-F238E27FC236}">
                <a16:creationId xmlns:a16="http://schemas.microsoft.com/office/drawing/2014/main" id="{3B1F6B13-8ABE-7047-A969-149E37277FE6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0" name="직선 연결선[R] 13">
            <a:extLst>
              <a:ext uri="{FF2B5EF4-FFF2-40B4-BE49-F238E27FC236}">
                <a16:creationId xmlns:a16="http://schemas.microsoft.com/office/drawing/2014/main" id="{BBC13831-338A-820F-02A7-5244271DEDF4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71" name="그룹 70">
            <a:extLst>
              <a:ext uri="{FF2B5EF4-FFF2-40B4-BE49-F238E27FC236}">
                <a16:creationId xmlns:a16="http://schemas.microsoft.com/office/drawing/2014/main" id="{D1095B51-05D7-5787-C309-282C57DE76F6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72" name="직선 연결선[R] 15">
              <a:extLst>
                <a:ext uri="{FF2B5EF4-FFF2-40B4-BE49-F238E27FC236}">
                  <a16:creationId xmlns:a16="http://schemas.microsoft.com/office/drawing/2014/main" id="{244DEBA5-5F87-0B20-F1F4-33F577EBA8D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73" name="Solution">
              <a:extLst>
                <a:ext uri="{FF2B5EF4-FFF2-40B4-BE49-F238E27FC236}">
                  <a16:creationId xmlns:a16="http://schemas.microsoft.com/office/drawing/2014/main" id="{3A34A4D4-A9FC-00EE-650C-0E29BD045168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74" name="텍스트 개체 틀 31">
            <a:extLst>
              <a:ext uri="{FF2B5EF4-FFF2-40B4-BE49-F238E27FC236}">
                <a16:creationId xmlns:a16="http://schemas.microsoft.com/office/drawing/2014/main" id="{F63BF1D8-4701-AA4E-8A78-2B909E63E5C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75" name="텍스트 개체 틀 31">
            <a:extLst>
              <a:ext uri="{FF2B5EF4-FFF2-40B4-BE49-F238E27FC236}">
                <a16:creationId xmlns:a16="http://schemas.microsoft.com/office/drawing/2014/main" id="{BB96A895-E58C-3D2C-0269-AC87A19B14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76" name="텍스트 개체 틀 31">
            <a:extLst>
              <a:ext uri="{FF2B5EF4-FFF2-40B4-BE49-F238E27FC236}">
                <a16:creationId xmlns:a16="http://schemas.microsoft.com/office/drawing/2014/main" id="{120716DD-7628-D6C2-89C0-A091DE43579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31">
            <a:extLst>
              <a:ext uri="{FF2B5EF4-FFF2-40B4-BE49-F238E27FC236}">
                <a16:creationId xmlns:a16="http://schemas.microsoft.com/office/drawing/2014/main" id="{4651524A-D584-6057-9BC4-EA1F2C004F6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78" name="텍스트 개체 틀 31">
            <a:extLst>
              <a:ext uri="{FF2B5EF4-FFF2-40B4-BE49-F238E27FC236}">
                <a16:creationId xmlns:a16="http://schemas.microsoft.com/office/drawing/2014/main" id="{B254FBEB-4FC1-97B3-0A2E-7AF2414A69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79" name="텍스트 개체 틀 31">
            <a:extLst>
              <a:ext uri="{FF2B5EF4-FFF2-40B4-BE49-F238E27FC236}">
                <a16:creationId xmlns:a16="http://schemas.microsoft.com/office/drawing/2014/main" id="{603D130D-9DC2-3C59-F5F6-520B8FE3989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0" name="텍스트 개체 틀 31">
            <a:extLst>
              <a:ext uri="{FF2B5EF4-FFF2-40B4-BE49-F238E27FC236}">
                <a16:creationId xmlns:a16="http://schemas.microsoft.com/office/drawing/2014/main" id="{F1A7F12D-2379-6A42-1C74-890E0086E08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81" name="텍스트 개체 틀 31">
            <a:extLst>
              <a:ext uri="{FF2B5EF4-FFF2-40B4-BE49-F238E27FC236}">
                <a16:creationId xmlns:a16="http://schemas.microsoft.com/office/drawing/2014/main" id="{2CA005C1-4E81-550E-E039-60CF1E9D608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82" name="텍스트 개체 틀 31">
            <a:extLst>
              <a:ext uri="{FF2B5EF4-FFF2-40B4-BE49-F238E27FC236}">
                <a16:creationId xmlns:a16="http://schemas.microsoft.com/office/drawing/2014/main" id="{B83AA018-1829-CB5D-725B-A6CDD6CC757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3" name="텍스트 개체 틀 26">
            <a:extLst>
              <a:ext uri="{FF2B5EF4-FFF2-40B4-BE49-F238E27FC236}">
                <a16:creationId xmlns:a16="http://schemas.microsoft.com/office/drawing/2014/main" id="{67C3AFDE-EAB6-7046-3FE4-A839C1D8596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2889112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203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/>
        </p:nvSpPr>
        <p:spPr>
          <a:xfrm>
            <a:off x="4931738" y="6481886"/>
            <a:ext cx="1737024" cy="2956996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F2B5E729-A41E-1EC3-CD64-2FFCF8DC79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5713" y="6639411"/>
            <a:ext cx="142286" cy="276500"/>
          </a:xfrm>
          <a:prstGeom prst="rect">
            <a:avLst/>
          </a:prstGeom>
        </p:spPr>
      </p:pic>
      <p:cxnSp>
        <p:nvCxnSpPr>
          <p:cNvPr id="22" name="직선 연결선[R] 21">
            <a:extLst>
              <a:ext uri="{FF2B5EF4-FFF2-40B4-BE49-F238E27FC236}">
                <a16:creationId xmlns:a16="http://schemas.microsoft.com/office/drawing/2014/main" id="{4F7FF526-3D71-3D38-A58A-232F213002DA}"/>
              </a:ext>
            </a:extLst>
          </p:cNvPr>
          <p:cNvCxnSpPr>
            <a:cxnSpLocks/>
          </p:cNvCxnSpPr>
          <p:nvPr/>
        </p:nvCxnSpPr>
        <p:spPr>
          <a:xfrm flipH="1">
            <a:off x="5198085" y="6808756"/>
            <a:ext cx="139033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3" name="그림 22">
            <a:extLst>
              <a:ext uri="{FF2B5EF4-FFF2-40B4-BE49-F238E27FC236}">
                <a16:creationId xmlns:a16="http://schemas.microsoft.com/office/drawing/2014/main" id="{2BBE7234-23EA-2301-D429-DD82808870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475132" y="8970425"/>
            <a:ext cx="142286" cy="276500"/>
          </a:xfrm>
          <a:prstGeom prst="rect">
            <a:avLst/>
          </a:prstGeom>
        </p:spPr>
      </p:pic>
      <p:cxnSp>
        <p:nvCxnSpPr>
          <p:cNvPr id="24" name="직선 연결선[R] 23">
            <a:extLst>
              <a:ext uri="{FF2B5EF4-FFF2-40B4-BE49-F238E27FC236}">
                <a16:creationId xmlns:a16="http://schemas.microsoft.com/office/drawing/2014/main" id="{13DE6421-22FC-83F7-3F93-216732BAEAB7}"/>
              </a:ext>
            </a:extLst>
          </p:cNvPr>
          <p:cNvCxnSpPr>
            <a:cxnSpLocks/>
          </p:cNvCxnSpPr>
          <p:nvPr/>
        </p:nvCxnSpPr>
        <p:spPr>
          <a:xfrm flipH="1">
            <a:off x="5021132" y="9115081"/>
            <a:ext cx="139033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94726912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4252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1" userDrawn="1">
          <p15:clr>
            <a:srgbClr val="FBAE40"/>
          </p15:clr>
        </p15:guide>
        <p15:guide id="10" orient="horz" pos="1417" userDrawn="1">
          <p15:clr>
            <a:srgbClr val="FBAE40"/>
          </p15:clr>
        </p15:guide>
        <p15:guide id="11" orient="horz" pos="2203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7668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A6EBD966-F8D2-2B81-DC35-38D7FDE2A23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09555" y="4412391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1" name="텍스트 개체 틀 31">
            <a:extLst>
              <a:ext uri="{FF2B5EF4-FFF2-40B4-BE49-F238E27FC236}">
                <a16:creationId xmlns:a16="http://schemas.microsoft.com/office/drawing/2014/main" id="{D8606F23-8815-0D1B-0302-52CA917D73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9555" y="6221312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31">
            <a:extLst>
              <a:ext uri="{FF2B5EF4-FFF2-40B4-BE49-F238E27FC236}">
                <a16:creationId xmlns:a16="http://schemas.microsoft.com/office/drawing/2014/main" id="{FB1FED8D-862E-099C-B6EC-EB3972EDC8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09555" y="8116374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8" name="텍스트 개체 틀 31">
            <a:extLst>
              <a:ext uri="{FF2B5EF4-FFF2-40B4-BE49-F238E27FC236}">
                <a16:creationId xmlns:a16="http://schemas.microsoft.com/office/drawing/2014/main" id="{1C20409A-A11A-A005-B23E-07FC01668A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142882"/>
            <a:ext cx="4492043" cy="2146731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9" name="텍스트 개체 틀 26">
            <a:extLst>
              <a:ext uri="{FF2B5EF4-FFF2-40B4-BE49-F238E27FC236}">
                <a16:creationId xmlns:a16="http://schemas.microsoft.com/office/drawing/2014/main" id="{AEF50F29-74B6-172C-0DC5-A4FAB0B6A11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587027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26">
            <a:extLst>
              <a:ext uri="{FF2B5EF4-FFF2-40B4-BE49-F238E27FC236}">
                <a16:creationId xmlns:a16="http://schemas.microsoft.com/office/drawing/2014/main" id="{27314709-229F-8D05-2AEE-FDD8C1344C6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5716" y="5499948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E2AE6CE-91CC-577E-109E-FB6BD2C25D74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A696BF4-DED3-17D7-12DA-D0112CDB3FBE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sym typeface="맑은 고딕"/>
            </a:endParaRPr>
          </a:p>
        </p:txBody>
      </p:sp>
      <p:cxnSp>
        <p:nvCxnSpPr>
          <p:cNvPr id="7" name="직선 연결선[R] 25">
            <a:extLst>
              <a:ext uri="{FF2B5EF4-FFF2-40B4-BE49-F238E27FC236}">
                <a16:creationId xmlns:a16="http://schemas.microsoft.com/office/drawing/2014/main" id="{441F8D48-0099-BE08-F25C-88332BC4CDE2}"/>
              </a:ext>
            </a:extLst>
          </p:cNvPr>
          <p:cNvCxnSpPr>
            <a:cxnSpLocks/>
          </p:cNvCxnSpPr>
          <p:nvPr userDrawn="1"/>
        </p:nvCxnSpPr>
        <p:spPr>
          <a:xfrm flipH="1">
            <a:off x="339725" y="1211060"/>
            <a:ext cx="441007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399212078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 userDrawn="1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7668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A6EBD966-F8D2-2B81-DC35-38D7FDE2A23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09555" y="4412391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1" name="텍스트 개체 틀 31">
            <a:extLst>
              <a:ext uri="{FF2B5EF4-FFF2-40B4-BE49-F238E27FC236}">
                <a16:creationId xmlns:a16="http://schemas.microsoft.com/office/drawing/2014/main" id="{D8606F23-8815-0D1B-0302-52CA917D73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9555" y="6221312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31">
            <a:extLst>
              <a:ext uri="{FF2B5EF4-FFF2-40B4-BE49-F238E27FC236}">
                <a16:creationId xmlns:a16="http://schemas.microsoft.com/office/drawing/2014/main" id="{FB1FED8D-862E-099C-B6EC-EB3972EDC8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09555" y="8116374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8" name="텍스트 개체 틀 31">
            <a:extLst>
              <a:ext uri="{FF2B5EF4-FFF2-40B4-BE49-F238E27FC236}">
                <a16:creationId xmlns:a16="http://schemas.microsoft.com/office/drawing/2014/main" id="{1C20409A-A11A-A005-B23E-07FC01668A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142882"/>
            <a:ext cx="4492043" cy="2146731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9" name="텍스트 개체 틀 26">
            <a:extLst>
              <a:ext uri="{FF2B5EF4-FFF2-40B4-BE49-F238E27FC236}">
                <a16:creationId xmlns:a16="http://schemas.microsoft.com/office/drawing/2014/main" id="{AEF50F29-74B6-172C-0DC5-A4FAB0B6A11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587027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26">
            <a:extLst>
              <a:ext uri="{FF2B5EF4-FFF2-40B4-BE49-F238E27FC236}">
                <a16:creationId xmlns:a16="http://schemas.microsoft.com/office/drawing/2014/main" id="{27314709-229F-8D05-2AEE-FDD8C1344C6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5716" y="5499948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E2AE6CE-91CC-577E-109E-FB6BD2C25D74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7" name="직선 연결선[R] 25">
            <a:extLst>
              <a:ext uri="{FF2B5EF4-FFF2-40B4-BE49-F238E27FC236}">
                <a16:creationId xmlns:a16="http://schemas.microsoft.com/office/drawing/2014/main" id="{441F8D48-0099-BE08-F25C-88332BC4CDE2}"/>
              </a:ext>
            </a:extLst>
          </p:cNvPr>
          <p:cNvCxnSpPr>
            <a:cxnSpLocks/>
          </p:cNvCxnSpPr>
          <p:nvPr userDrawn="1"/>
        </p:nvCxnSpPr>
        <p:spPr>
          <a:xfrm flipH="1">
            <a:off x="339725" y="1211060"/>
            <a:ext cx="611822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" name="직사각형 4">
            <a:extLst>
              <a:ext uri="{FF2B5EF4-FFF2-40B4-BE49-F238E27FC236}">
                <a16:creationId xmlns:a16="http://schemas.microsoft.com/office/drawing/2014/main" id="{15D27AC2-3B1B-E64F-82EC-A4C25C047FB1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03460260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 userDrawn="1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/>
        </p:nvCxnSpPr>
        <p:spPr>
          <a:xfrm flipH="1">
            <a:off x="339725" y="1211060"/>
            <a:ext cx="441007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78337155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3513DA9-0829-9BDE-7543-947E58C81C2B}"/>
              </a:ext>
            </a:extLst>
          </p:cNvPr>
          <p:cNvSpPr>
            <a:spLocks/>
          </p:cNvSpPr>
          <p:nvPr userDrawn="1"/>
        </p:nvSpPr>
        <p:spPr>
          <a:xfrm>
            <a:off x="234614" y="1497860"/>
            <a:ext cx="6310406" cy="7733686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9" name="직선 연결선[R] 25">
            <a:extLst>
              <a:ext uri="{FF2B5EF4-FFF2-40B4-BE49-F238E27FC236}">
                <a16:creationId xmlns:a16="http://schemas.microsoft.com/office/drawing/2014/main" id="{8BF83FAC-C26F-F36E-B5F6-AC79D47B865D}"/>
              </a:ext>
            </a:extLst>
          </p:cNvPr>
          <p:cNvCxnSpPr>
            <a:cxnSpLocks/>
          </p:cNvCxnSpPr>
          <p:nvPr userDrawn="1"/>
        </p:nvCxnSpPr>
        <p:spPr>
          <a:xfrm flipH="1">
            <a:off x="373387" y="1634388"/>
            <a:ext cx="43764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" name="직사각형 3">
            <a:extLst>
              <a:ext uri="{FF2B5EF4-FFF2-40B4-BE49-F238E27FC236}">
                <a16:creationId xmlns:a16="http://schemas.microsoft.com/office/drawing/2014/main" id="{E3CAB9C5-1251-FA08-08D6-F519E017C3AE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92791219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3513DA9-0829-9BDE-7543-947E58C81C2B}"/>
              </a:ext>
            </a:extLst>
          </p:cNvPr>
          <p:cNvSpPr>
            <a:spLocks/>
          </p:cNvSpPr>
          <p:nvPr userDrawn="1"/>
        </p:nvSpPr>
        <p:spPr>
          <a:xfrm>
            <a:off x="234614" y="1497860"/>
            <a:ext cx="6310406" cy="7733686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9" name="직선 연결선[R] 25">
            <a:extLst>
              <a:ext uri="{FF2B5EF4-FFF2-40B4-BE49-F238E27FC236}">
                <a16:creationId xmlns:a16="http://schemas.microsoft.com/office/drawing/2014/main" id="{8BF83FAC-C26F-F36E-B5F6-AC79D47B865D}"/>
              </a:ext>
            </a:extLst>
          </p:cNvPr>
          <p:cNvCxnSpPr>
            <a:cxnSpLocks/>
          </p:cNvCxnSpPr>
          <p:nvPr userDrawn="1"/>
        </p:nvCxnSpPr>
        <p:spPr>
          <a:xfrm flipH="1">
            <a:off x="373387" y="1634388"/>
            <a:ext cx="43764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21733866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6019072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6019072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8296645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 userDrawn="1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 userDrawn="1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 userDrawn="1">
          <p15:clr>
            <a:srgbClr val="FBAE40"/>
          </p15:clr>
        </p15:guide>
        <p15:guide id="13" pos="142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6210301"/>
            <a:ext cx="6858000" cy="3700780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5220304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5220304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57233871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6743701"/>
            <a:ext cx="6858000" cy="3167380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6518492" cy="5649564"/>
            <a:chOff x="272508" y="929036"/>
            <a:chExt cx="3121670" cy="6019072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6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5086125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6019072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6019072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41701119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보라색, 마젠타, 바이올렛색, 라일락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A012BCB-E0AF-1FBD-5BFA-DBBCB4B381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17" r="31186" b="15568"/>
          <a:stretch/>
        </p:blipFill>
        <p:spPr>
          <a:xfrm>
            <a:off x="1" y="2"/>
            <a:ext cx="6863001" cy="9913224"/>
          </a:xfrm>
          <a:prstGeom prst="rect">
            <a:avLst/>
          </a:prstGeom>
        </p:spPr>
      </p:pic>
      <p:sp>
        <p:nvSpPr>
          <p:cNvPr id="2" name="제목 6">
            <a:extLst>
              <a:ext uri="{FF2B5EF4-FFF2-40B4-BE49-F238E27FC236}">
                <a16:creationId xmlns:a16="http://schemas.microsoft.com/office/drawing/2014/main" id="{861A0709-DA3E-F7A9-7D72-A3962680DB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46164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내용 개체 틀 12">
            <a:extLst>
              <a:ext uri="{FF2B5EF4-FFF2-40B4-BE49-F238E27FC236}">
                <a16:creationId xmlns:a16="http://schemas.microsoft.com/office/drawing/2014/main" id="{336155A3-54D6-233C-2AF7-2BF728CD794F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내용 개체 틀 12">
            <a:extLst>
              <a:ext uri="{FF2B5EF4-FFF2-40B4-BE49-F238E27FC236}">
                <a16:creationId xmlns:a16="http://schemas.microsoft.com/office/drawing/2014/main" id="{957B73D1-4C90-6F8F-4436-998993247BE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5" name="텍스트 개체 틀 8">
            <a:extLst>
              <a:ext uri="{FF2B5EF4-FFF2-40B4-BE49-F238E27FC236}">
                <a16:creationId xmlns:a16="http://schemas.microsoft.com/office/drawing/2014/main" id="{47369EA3-036B-877E-CC27-EA333062B6E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29251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6D089449-F6E6-B2DE-FDD2-1C77D95F3EF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3137588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6C4FC7B-82CD-A03D-25C3-D42AE66BD774}"/>
              </a:ext>
            </a:extLst>
          </p:cNvPr>
          <p:cNvSpPr/>
          <p:nvPr userDrawn="1"/>
        </p:nvSpPr>
        <p:spPr>
          <a:xfrm>
            <a:off x="3474900" y="2745973"/>
            <a:ext cx="3196464" cy="6697235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E834E3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F0ADBFD9-ECA2-0B7C-D403-D4744C3F041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77772576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3DFE98C-882F-D453-993B-CADA97C78636}"/>
              </a:ext>
            </a:extLst>
          </p:cNvPr>
          <p:cNvSpPr/>
          <p:nvPr userDrawn="1"/>
        </p:nvSpPr>
        <p:spPr>
          <a:xfrm>
            <a:off x="4931381" y="6481886"/>
            <a:ext cx="1737024" cy="2956996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E834E3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D08E79FF-7BC2-4AD2-2A72-DB3DC65A7B6F}"/>
              </a:ext>
            </a:extLst>
          </p:cNvPr>
          <p:cNvGrpSpPr/>
          <p:nvPr/>
        </p:nvGrpSpPr>
        <p:grpSpPr>
          <a:xfrm>
            <a:off x="4995711" y="6639410"/>
            <a:ext cx="1621706" cy="2607515"/>
            <a:chOff x="11817812" y="6114397"/>
            <a:chExt cx="3844042" cy="2406937"/>
          </a:xfrm>
        </p:grpSpPr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F2B5E729-A41E-1EC3-CD64-2FFCF8DC7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17812" y="6114397"/>
              <a:ext cx="337270" cy="255231"/>
            </a:xfrm>
            <a:prstGeom prst="rect">
              <a:avLst/>
            </a:prstGeom>
          </p:spPr>
        </p:pic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4F7FF526-3D71-3D38-A58A-232F213002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297507" y="6270717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2BBE7234-23EA-2301-D429-DD8280887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15324584" y="8266103"/>
              <a:ext cx="337270" cy="255231"/>
            </a:xfrm>
            <a:prstGeom prst="rect">
              <a:avLst/>
            </a:prstGeom>
          </p:spPr>
        </p:pic>
        <p:cxnSp>
          <p:nvCxnSpPr>
            <p:cNvPr id="24" name="직선 연결선[R] 23">
              <a:extLst>
                <a:ext uri="{FF2B5EF4-FFF2-40B4-BE49-F238E27FC236}">
                  <a16:creationId xmlns:a16="http://schemas.microsoft.com/office/drawing/2014/main" id="{13DE6421-22FC-83F7-3F93-216732BAEA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78063" y="8399633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19DD306B-0E84-ED29-0BF7-8E97E536013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29391281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바이올렛색, 라일락, 블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C011991-25B9-E8B8-13B2-8CE5A37991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73" r="28224" b="15450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3" name="제목 6">
            <a:extLst>
              <a:ext uri="{FF2B5EF4-FFF2-40B4-BE49-F238E27FC236}">
                <a16:creationId xmlns:a16="http://schemas.microsoft.com/office/drawing/2014/main" id="{510CAC9E-DFD0-AD25-93EF-F0D30C2E1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32548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내용 개체 틀 12">
            <a:extLst>
              <a:ext uri="{FF2B5EF4-FFF2-40B4-BE49-F238E27FC236}">
                <a16:creationId xmlns:a16="http://schemas.microsoft.com/office/drawing/2014/main" id="{74F3B37D-2920-5C89-49D4-B15931D4DAF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내용 개체 틀 12">
            <a:extLst>
              <a:ext uri="{FF2B5EF4-FFF2-40B4-BE49-F238E27FC236}">
                <a16:creationId xmlns:a16="http://schemas.microsoft.com/office/drawing/2014/main" id="{438B7F55-932E-FB87-6961-D7124E82E27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8">
            <a:extLst>
              <a:ext uri="{FF2B5EF4-FFF2-40B4-BE49-F238E27FC236}">
                <a16:creationId xmlns:a16="http://schemas.microsoft.com/office/drawing/2014/main" id="{E86B04C8-8175-89B8-F16C-1F8DC0C31A9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15633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3" name="슬라이드 번호">
            <a:extLst>
              <a:ext uri="{FF2B5EF4-FFF2-40B4-BE49-F238E27FC236}">
                <a16:creationId xmlns:a16="http://schemas.microsoft.com/office/drawing/2014/main" id="{A5A4C41F-5CCD-BE82-4E42-C8111694A05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57966229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65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9A57BDD0-B209-9A6D-B490-523290A41D9D}"/>
              </a:ext>
            </a:extLst>
          </p:cNvPr>
          <p:cNvSpPr/>
          <p:nvPr userDrawn="1"/>
        </p:nvSpPr>
        <p:spPr>
          <a:xfrm>
            <a:off x="3474900" y="2744675"/>
            <a:ext cx="3196464" cy="6697235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8788FF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629274D-D0F5-5C10-31C6-460993B4D02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49611067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313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_본문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6153D71-442A-F8D3-3EB3-31C00675D986}"/>
              </a:ext>
            </a:extLst>
          </p:cNvPr>
          <p:cNvSpPr/>
          <p:nvPr userDrawn="1"/>
        </p:nvSpPr>
        <p:spPr>
          <a:xfrm>
            <a:off x="4931738" y="6481886"/>
            <a:ext cx="1737024" cy="2956996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8788FF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D08E79FF-7BC2-4AD2-2A72-DB3DC65A7B6F}"/>
              </a:ext>
            </a:extLst>
          </p:cNvPr>
          <p:cNvGrpSpPr/>
          <p:nvPr/>
        </p:nvGrpSpPr>
        <p:grpSpPr>
          <a:xfrm>
            <a:off x="4995711" y="6639410"/>
            <a:ext cx="1621706" cy="2607515"/>
            <a:chOff x="11817812" y="6114397"/>
            <a:chExt cx="3844042" cy="2406937"/>
          </a:xfrm>
        </p:grpSpPr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F2B5E729-A41E-1EC3-CD64-2FFCF8DC7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17812" y="6114397"/>
              <a:ext cx="337270" cy="255231"/>
            </a:xfrm>
            <a:prstGeom prst="rect">
              <a:avLst/>
            </a:prstGeom>
          </p:spPr>
        </p:pic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4F7FF526-3D71-3D38-A58A-232F213002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297507" y="6270717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2BBE7234-23EA-2301-D429-DD8280887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15324584" y="8266103"/>
              <a:ext cx="337270" cy="255231"/>
            </a:xfrm>
            <a:prstGeom prst="rect">
              <a:avLst/>
            </a:prstGeom>
          </p:spPr>
        </p:pic>
        <p:cxnSp>
          <p:nvCxnSpPr>
            <p:cNvPr id="24" name="직선 연결선[R] 23">
              <a:extLst>
                <a:ext uri="{FF2B5EF4-FFF2-40B4-BE49-F238E27FC236}">
                  <a16:creationId xmlns:a16="http://schemas.microsoft.com/office/drawing/2014/main" id="{13DE6421-22FC-83F7-3F93-216732BAEA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78063" y="8399633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6DD358C7-92A5-068C-EB02-B6ADBCE3B9BD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23026782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3155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pos="1267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3"/>
            <a:ext cx="1436410" cy="3867962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4" name="슬라이드 번호">
            <a:extLst>
              <a:ext uri="{FF2B5EF4-FFF2-40B4-BE49-F238E27FC236}">
                <a16:creationId xmlns:a16="http://schemas.microsoft.com/office/drawing/2014/main" id="{9BD22BD7-9C9C-4525-D4F0-582735FE4C0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4685013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1267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pos="3129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49" name="직사각형 48">
            <a:extLst>
              <a:ext uri="{FF2B5EF4-FFF2-40B4-BE49-F238E27FC236}">
                <a16:creationId xmlns:a16="http://schemas.microsoft.com/office/drawing/2014/main" id="{9856C63D-1B19-3568-25E1-9E09086CEFD8}"/>
              </a:ext>
            </a:extLst>
          </p:cNvPr>
          <p:cNvSpPr/>
          <p:nvPr/>
        </p:nvSpPr>
        <p:spPr>
          <a:xfrm>
            <a:off x="272510" y="3451586"/>
            <a:ext cx="3121671" cy="577986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84A23D0-00B5-9FE9-F6A9-B741E094922A}"/>
              </a:ext>
            </a:extLst>
          </p:cNvPr>
          <p:cNvSpPr/>
          <p:nvPr/>
        </p:nvSpPr>
        <p:spPr>
          <a:xfrm>
            <a:off x="3461245" y="3451586"/>
            <a:ext cx="3121671" cy="577986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C8CA9DAE-D551-768E-B8E1-44BAEDC5145C}"/>
              </a:ext>
            </a:extLst>
          </p:cNvPr>
          <p:cNvGrpSpPr/>
          <p:nvPr userDrawn="1"/>
        </p:nvGrpSpPr>
        <p:grpSpPr>
          <a:xfrm>
            <a:off x="5070026" y="3927449"/>
            <a:ext cx="1382063" cy="312000"/>
            <a:chOff x="12017839" y="3625337"/>
            <a:chExt cx="3276000" cy="288000"/>
          </a:xfrm>
        </p:grpSpPr>
        <p:cxnSp>
          <p:nvCxnSpPr>
            <p:cNvPr id="56" name="직선 연결선[R] 55">
              <a:extLst>
                <a:ext uri="{FF2B5EF4-FFF2-40B4-BE49-F238E27FC236}">
                  <a16:creationId xmlns:a16="http://schemas.microsoft.com/office/drawing/2014/main" id="{10775324-C613-07ED-9849-1AF9CD4475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017839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57" name="Solution">
              <a:extLst>
                <a:ext uri="{FF2B5EF4-FFF2-40B4-BE49-F238E27FC236}">
                  <a16:creationId xmlns:a16="http://schemas.microsoft.com/office/drawing/2014/main" id="{D2347195-3510-469F-199F-727616C2B862}"/>
                </a:ext>
              </a:extLst>
            </p:cNvPr>
            <p:cNvSpPr txBox="1"/>
            <p:nvPr/>
          </p:nvSpPr>
          <p:spPr>
            <a:xfrm>
              <a:off x="12017839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1EB0D7F6-9761-8A62-7ABA-737923638915}"/>
              </a:ext>
            </a:extLst>
          </p:cNvPr>
          <p:cNvGrpSpPr/>
          <p:nvPr userDrawn="1"/>
        </p:nvGrpSpPr>
        <p:grpSpPr>
          <a:xfrm>
            <a:off x="379736" y="3927449"/>
            <a:ext cx="1382063" cy="312000"/>
            <a:chOff x="900115" y="3625337"/>
            <a:chExt cx="3276000" cy="288000"/>
          </a:xfrm>
        </p:grpSpPr>
        <p:cxnSp>
          <p:nvCxnSpPr>
            <p:cNvPr id="59" name="직선 연결선[R] 58">
              <a:extLst>
                <a:ext uri="{FF2B5EF4-FFF2-40B4-BE49-F238E27FC236}">
                  <a16:creationId xmlns:a16="http://schemas.microsoft.com/office/drawing/2014/main" id="{EB8BA715-900A-2EA6-57F7-335BB6B092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5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0" name="Solution">
              <a:extLst>
                <a:ext uri="{FF2B5EF4-FFF2-40B4-BE49-F238E27FC236}">
                  <a16:creationId xmlns:a16="http://schemas.microsoft.com/office/drawing/2014/main" id="{60C163E2-384B-A64D-3DFF-4AB50022051D}"/>
                </a:ext>
              </a:extLst>
            </p:cNvPr>
            <p:cNvSpPr txBox="1"/>
            <p:nvPr/>
          </p:nvSpPr>
          <p:spPr>
            <a:xfrm>
              <a:off x="900116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24CE2275-8626-81E2-A520-BAB7C19595A7}"/>
              </a:ext>
            </a:extLst>
          </p:cNvPr>
          <p:cNvGrpSpPr/>
          <p:nvPr userDrawn="1"/>
        </p:nvGrpSpPr>
        <p:grpSpPr>
          <a:xfrm>
            <a:off x="1889838" y="3927449"/>
            <a:ext cx="1382063" cy="312000"/>
            <a:chOff x="4479615" y="3625337"/>
            <a:chExt cx="3276000" cy="288000"/>
          </a:xfrm>
        </p:grpSpPr>
        <p:cxnSp>
          <p:nvCxnSpPr>
            <p:cNvPr id="62" name="직선 연결선[R] 61">
              <a:extLst>
                <a:ext uri="{FF2B5EF4-FFF2-40B4-BE49-F238E27FC236}">
                  <a16:creationId xmlns:a16="http://schemas.microsoft.com/office/drawing/2014/main" id="{E3855CFF-887E-5DE7-DC6D-052E57548E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79615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3" name="Solution">
              <a:extLst>
                <a:ext uri="{FF2B5EF4-FFF2-40B4-BE49-F238E27FC236}">
                  <a16:creationId xmlns:a16="http://schemas.microsoft.com/office/drawing/2014/main" id="{B4C4A36F-AE56-C907-E9D4-0539D809FEA1}"/>
                </a:ext>
              </a:extLst>
            </p:cNvPr>
            <p:cNvSpPr txBox="1"/>
            <p:nvPr/>
          </p:nvSpPr>
          <p:spPr>
            <a:xfrm>
              <a:off x="4479615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AD76D6CB-C5D2-F5C0-49B1-D5C6B5D9C563}"/>
              </a:ext>
            </a:extLst>
          </p:cNvPr>
          <p:cNvGrpSpPr/>
          <p:nvPr userDrawn="1"/>
        </p:nvGrpSpPr>
        <p:grpSpPr>
          <a:xfrm>
            <a:off x="3559923" y="3927449"/>
            <a:ext cx="1382064" cy="312000"/>
            <a:chOff x="8438337" y="3625337"/>
            <a:chExt cx="3276003" cy="288000"/>
          </a:xfrm>
        </p:grpSpPr>
        <p:cxnSp>
          <p:nvCxnSpPr>
            <p:cNvPr id="66" name="직선 연결선[R] 65">
              <a:extLst>
                <a:ext uri="{FF2B5EF4-FFF2-40B4-BE49-F238E27FC236}">
                  <a16:creationId xmlns:a16="http://schemas.microsoft.com/office/drawing/2014/main" id="{B27F4DCC-7E47-6A2A-19F9-97A1D4E7D87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38340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8" name="Solution">
              <a:extLst>
                <a:ext uri="{FF2B5EF4-FFF2-40B4-BE49-F238E27FC236}">
                  <a16:creationId xmlns:a16="http://schemas.microsoft.com/office/drawing/2014/main" id="{46CA2E65-3166-DFEA-4727-4976F15A472B}"/>
                </a:ext>
              </a:extLst>
            </p:cNvPr>
            <p:cNvSpPr txBox="1"/>
            <p:nvPr/>
          </p:nvSpPr>
          <p:spPr>
            <a:xfrm>
              <a:off x="8438337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E07C5CB0-D2AB-7332-4070-4431DB3BD17C}"/>
              </a:ext>
            </a:extLst>
          </p:cNvPr>
          <p:cNvSpPr txBox="1"/>
          <p:nvPr userDrawn="1"/>
        </p:nvSpPr>
        <p:spPr>
          <a:xfrm>
            <a:off x="354529" y="3337350"/>
            <a:ext cx="1382063" cy="27300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noFill/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 rtlCol="0" anchor="t">
            <a:noAutofit/>
          </a:bodyPr>
          <a:lstStyle/>
          <a:p>
            <a:pPr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endParaRPr lang="en" altLang="ko-KR" sz="506">
              <a:solidFill>
                <a:schemeClr val="tx1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7" name="텍스트 개체 틀 31">
            <a:extLst>
              <a:ext uri="{FF2B5EF4-FFF2-40B4-BE49-F238E27FC236}">
                <a16:creationId xmlns:a16="http://schemas.microsoft.com/office/drawing/2014/main" id="{C5A3CC32-4F6F-AC46-626F-72A9331BB879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55716" y="4332593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8" name="텍스트 개체 틀 31">
            <a:extLst>
              <a:ext uri="{FF2B5EF4-FFF2-40B4-BE49-F238E27FC236}">
                <a16:creationId xmlns:a16="http://schemas.microsoft.com/office/drawing/2014/main" id="{AC8B631A-7C50-71BA-47C8-2AC046B0D126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5060076" y="4332594"/>
            <a:ext cx="1436410" cy="3867969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9" name="텍스트 개체 틀 31">
            <a:extLst>
              <a:ext uri="{FF2B5EF4-FFF2-40B4-BE49-F238E27FC236}">
                <a16:creationId xmlns:a16="http://schemas.microsoft.com/office/drawing/2014/main" id="{007EF6EE-E8CF-4AC9-C5B8-D1B4D163B72C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871976" y="4332593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90" name="텍스트 개체 틀 31">
            <a:extLst>
              <a:ext uri="{FF2B5EF4-FFF2-40B4-BE49-F238E27FC236}">
                <a16:creationId xmlns:a16="http://schemas.microsoft.com/office/drawing/2014/main" id="{209EC65E-AF26-E235-6D41-25731F3876FD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3541020" y="4332593"/>
            <a:ext cx="1436410" cy="3867974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91" name="텍스트 개체 틀 26">
            <a:extLst>
              <a:ext uri="{FF2B5EF4-FFF2-40B4-BE49-F238E27FC236}">
                <a16:creationId xmlns:a16="http://schemas.microsoft.com/office/drawing/2014/main" id="{AD2EC032-D3AD-2150-06BC-FBBDE97428DD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402113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92" name="텍스트 개체 틀 26">
            <a:extLst>
              <a:ext uri="{FF2B5EF4-FFF2-40B4-BE49-F238E27FC236}">
                <a16:creationId xmlns:a16="http://schemas.microsoft.com/office/drawing/2014/main" id="{D81D4DC9-973A-9298-8F00-7506226915D8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1912107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95" name="텍스트 개체 틀 26">
            <a:extLst>
              <a:ext uri="{FF2B5EF4-FFF2-40B4-BE49-F238E27FC236}">
                <a16:creationId xmlns:a16="http://schemas.microsoft.com/office/drawing/2014/main" id="{7F6AE7AD-C78F-E6CB-9E9C-3AB058AD439E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3581608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96" name="텍스트 개체 틀 26">
            <a:extLst>
              <a:ext uri="{FF2B5EF4-FFF2-40B4-BE49-F238E27FC236}">
                <a16:creationId xmlns:a16="http://schemas.microsoft.com/office/drawing/2014/main" id="{940FC845-1E79-3A60-B65D-41139756ADD6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5091603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100" name="텍스트 개체 틀 26">
            <a:extLst>
              <a:ext uri="{FF2B5EF4-FFF2-40B4-BE49-F238E27FC236}">
                <a16:creationId xmlns:a16="http://schemas.microsoft.com/office/drawing/2014/main" id="{54716F72-C8EC-9166-01F9-1CD1EF1B33EC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408037" y="3343509"/>
            <a:ext cx="1275047" cy="2721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06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A70A0261-548D-F507-4EBA-FFF2CB6B5592}"/>
              </a:ext>
            </a:extLst>
          </p:cNvPr>
          <p:cNvSpPr txBox="1"/>
          <p:nvPr userDrawn="1"/>
        </p:nvSpPr>
        <p:spPr>
          <a:xfrm>
            <a:off x="3554326" y="3337350"/>
            <a:ext cx="1382063" cy="27300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noFill/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 rtlCol="0" anchor="t">
            <a:noAutofit/>
          </a:bodyPr>
          <a:lstStyle/>
          <a:p>
            <a:pPr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endParaRPr lang="en" altLang="ko-KR" sz="506">
              <a:solidFill>
                <a:schemeClr val="tx1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02" name="텍스트 개체 틀 26">
            <a:extLst>
              <a:ext uri="{FF2B5EF4-FFF2-40B4-BE49-F238E27FC236}">
                <a16:creationId xmlns:a16="http://schemas.microsoft.com/office/drawing/2014/main" id="{D928E7BA-F425-2095-3A1D-7EF06378C07E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3607834" y="3343509"/>
            <a:ext cx="1275047" cy="2721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06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80B8FE36-593B-B5F2-D810-8630B28410E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00183372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_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4145906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6" name="직선 연결선[R] 5">
            <a:extLst>
              <a:ext uri="{FF2B5EF4-FFF2-40B4-BE49-F238E27FC236}">
                <a16:creationId xmlns:a16="http://schemas.microsoft.com/office/drawing/2014/main" id="{F86BFEA9-5B49-4B85-C3DF-09AA32E43330}"/>
              </a:ext>
            </a:extLst>
          </p:cNvPr>
          <p:cNvCxnSpPr>
            <a:cxnSpLocks/>
          </p:cNvCxnSpPr>
          <p:nvPr userDrawn="1"/>
        </p:nvCxnSpPr>
        <p:spPr>
          <a:xfrm flipH="1">
            <a:off x="379738" y="3494400"/>
            <a:ext cx="6075019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3603668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FF71053-A55F-14EA-B2DD-55ABF5EDDE4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2378808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FF71053-A55F-14EA-B2DD-55ABF5EDDE4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90182854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블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02A18A0-DB56-D8AE-600E-6E1816451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5828" cy="2310674"/>
          </a:xfrm>
          <a:prstGeom prst="rect">
            <a:avLst/>
          </a:prstGeom>
        </p:spPr>
      </p:pic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49" name="직사각형 48">
            <a:extLst>
              <a:ext uri="{FF2B5EF4-FFF2-40B4-BE49-F238E27FC236}">
                <a16:creationId xmlns:a16="http://schemas.microsoft.com/office/drawing/2014/main" id="{9856C63D-1B19-3568-25E1-9E09086CEFD8}"/>
              </a:ext>
            </a:extLst>
          </p:cNvPr>
          <p:cNvSpPr/>
          <p:nvPr/>
        </p:nvSpPr>
        <p:spPr>
          <a:xfrm>
            <a:off x="272508" y="3212375"/>
            <a:ext cx="3121670" cy="601907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84A23D0-00B5-9FE9-F6A9-B741E094922A}"/>
              </a:ext>
            </a:extLst>
          </p:cNvPr>
          <p:cNvSpPr/>
          <p:nvPr/>
        </p:nvSpPr>
        <p:spPr>
          <a:xfrm>
            <a:off x="3461244" y="3212375"/>
            <a:ext cx="3121670" cy="601907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7" name="텍스트 개체 틀 31">
            <a:extLst>
              <a:ext uri="{FF2B5EF4-FFF2-40B4-BE49-F238E27FC236}">
                <a16:creationId xmlns:a16="http://schemas.microsoft.com/office/drawing/2014/main" id="{C5A3CC32-4F6F-AC46-626F-72A9331BB879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55716" y="4145701"/>
            <a:ext cx="2952671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90" name="텍스트 개체 틀 31">
            <a:extLst>
              <a:ext uri="{FF2B5EF4-FFF2-40B4-BE49-F238E27FC236}">
                <a16:creationId xmlns:a16="http://schemas.microsoft.com/office/drawing/2014/main" id="{209EC65E-AF26-E235-6D41-25731F3876FD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3536959" y="4145701"/>
            <a:ext cx="2952671" cy="3867974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cxnSp>
        <p:nvCxnSpPr>
          <p:cNvPr id="5" name="직선 연결선[R] 4">
            <a:extLst>
              <a:ext uri="{FF2B5EF4-FFF2-40B4-BE49-F238E27FC236}">
                <a16:creationId xmlns:a16="http://schemas.microsoft.com/office/drawing/2014/main" id="{4B66D736-2CCD-1A0F-792D-879C0B904AE5}"/>
              </a:ext>
            </a:extLst>
          </p:cNvPr>
          <p:cNvCxnSpPr>
            <a:cxnSpLocks/>
          </p:cNvCxnSpPr>
          <p:nvPr userDrawn="1"/>
        </p:nvCxnSpPr>
        <p:spPr>
          <a:xfrm flipH="1">
            <a:off x="379736" y="3494400"/>
            <a:ext cx="29008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" name="텍스트 개체 틀 26">
            <a:extLst>
              <a:ext uri="{FF2B5EF4-FFF2-40B4-BE49-F238E27FC236}">
                <a16:creationId xmlns:a16="http://schemas.microsoft.com/office/drawing/2014/main" id="{F2DDFE86-9DD6-55FE-B153-A04E58ECCCB6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355716" y="3603668"/>
            <a:ext cx="2952671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0" name="직선 연결선[R] 9">
            <a:extLst>
              <a:ext uri="{FF2B5EF4-FFF2-40B4-BE49-F238E27FC236}">
                <a16:creationId xmlns:a16="http://schemas.microsoft.com/office/drawing/2014/main" id="{9BB7CA6C-B0BF-8401-22B0-F17DE0E49847}"/>
              </a:ext>
            </a:extLst>
          </p:cNvPr>
          <p:cNvCxnSpPr>
            <a:cxnSpLocks/>
          </p:cNvCxnSpPr>
          <p:nvPr userDrawn="1"/>
        </p:nvCxnSpPr>
        <p:spPr>
          <a:xfrm flipH="1">
            <a:off x="3573380" y="3494400"/>
            <a:ext cx="288562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4" name="텍스트 개체 틀 26">
            <a:extLst>
              <a:ext uri="{FF2B5EF4-FFF2-40B4-BE49-F238E27FC236}">
                <a16:creationId xmlns:a16="http://schemas.microsoft.com/office/drawing/2014/main" id="{F551F58E-BFD8-679C-5E94-8F545FA08D01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3539273" y="3603668"/>
            <a:ext cx="2952671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3677B9B3-C90D-1754-E2DC-62F80B9FF1B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85202538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_거버닝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4145906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043095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3603668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2EECCA9-6669-1E69-3815-BA56F14C49A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18298286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orient="horz" pos="2268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2027064"/>
            <a:ext cx="6310406" cy="7204385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2863481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307626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7E4DBB33-AB14-7C6A-B235-075AA691B57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60568251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442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orient="horz" pos="1810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2027064"/>
            <a:ext cx="6310406" cy="7204385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1E56F1FE-C83C-01B5-A27E-F7BBEE234C7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3427411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160" userDrawn="1">
          <p15:clr>
            <a:srgbClr val="FBAE40"/>
          </p15:clr>
        </p15:guide>
        <p15:guide id="7" orient="horz" pos="1482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3120" userDrawn="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간지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다채로움, 보라색, 스크린샷, 마젠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8FAFDF1-C831-3131-5421-E6CA29338E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6879495" cy="994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62304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블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C0BED2E0-139D-8A7F-E9A2-211E25E972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5828" cy="9906000"/>
          </a:xfrm>
          <a:prstGeom prst="rect">
            <a:avLst/>
          </a:prstGeom>
        </p:spPr>
      </p:pic>
      <p:sp>
        <p:nvSpPr>
          <p:cNvPr id="5" name="제목 6">
            <a:extLst>
              <a:ext uri="{FF2B5EF4-FFF2-40B4-BE49-F238E27FC236}">
                <a16:creationId xmlns:a16="http://schemas.microsoft.com/office/drawing/2014/main" id="{DBF65271-81F9-AA5B-6F3B-F1E5BE54A8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076" y="1014617"/>
            <a:ext cx="4754324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5223F366-8D20-9D35-7A6B-3AC261B062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5470" y="1591724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834448E3-4DDB-590C-8E51-E55EAC98DAE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02261313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블러, 마젠타, 라일락, 다채로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2AED57C1-FF22-2CF9-E8EF-DC355E0F1C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545"/>
          <a:stretch/>
        </p:blipFill>
        <p:spPr>
          <a:xfrm rot="10800000">
            <a:off x="1" y="-1158"/>
            <a:ext cx="6858375" cy="9907158"/>
          </a:xfrm>
          <a:prstGeom prst="rect">
            <a:avLst/>
          </a:prstGeom>
        </p:spPr>
      </p:pic>
      <p:sp>
        <p:nvSpPr>
          <p:cNvPr id="4" name="제목 6">
            <a:extLst>
              <a:ext uri="{FF2B5EF4-FFF2-40B4-BE49-F238E27FC236}">
                <a16:creationId xmlns:a16="http://schemas.microsoft.com/office/drawing/2014/main" id="{D8172610-2218-FB5E-02D9-9EDC94015C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6680" y="1053001"/>
            <a:ext cx="6124642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ctr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텍스트 개체 틀 9">
            <a:extLst>
              <a:ext uri="{FF2B5EF4-FFF2-40B4-BE49-F238E27FC236}">
                <a16:creationId xmlns:a16="http://schemas.microsoft.com/office/drawing/2014/main" id="{3914B110-BFB2-DC3B-DD09-6115E28D80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2008073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71556A64-CC49-2592-0E75-A82B6E39E4C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34194069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16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라일락, 마젠타, 보라색, 핑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771B3D14-4268-7962-5927-64B17A4363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75" t="11765" r="369" b="9003"/>
          <a:stretch/>
        </p:blipFill>
        <p:spPr>
          <a:xfrm>
            <a:off x="2987" y="0"/>
            <a:ext cx="3730813" cy="9906000"/>
          </a:xfrm>
          <a:prstGeom prst="rect">
            <a:avLst/>
          </a:prstGeom>
        </p:spPr>
      </p:pic>
      <p:sp>
        <p:nvSpPr>
          <p:cNvPr id="5" name="제목 6">
            <a:extLst>
              <a:ext uri="{FF2B5EF4-FFF2-40B4-BE49-F238E27FC236}">
                <a16:creationId xmlns:a16="http://schemas.microsoft.com/office/drawing/2014/main" id="{A91FE307-0972-C40D-3E23-AD39EAEC1B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1" y="1025768"/>
            <a:ext cx="3067321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2459FB99-9303-DEEF-2178-808438C10D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7951675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14E8D6D-B6FD-036C-D4EA-70098A03712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0316F108-30AF-201B-C98B-BEFF17F7334F}"/>
              </a:ext>
            </a:extLst>
          </p:cNvPr>
          <p:cNvSpPr/>
          <p:nvPr userDrawn="1"/>
        </p:nvSpPr>
        <p:spPr>
          <a:xfrm>
            <a:off x="1625600" y="0"/>
            <a:ext cx="2641600" cy="9906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6000">
                <a:schemeClr val="bg1">
                  <a:alpha val="30000"/>
                </a:schemeClr>
              </a:gs>
              <a:gs pos="100000">
                <a:schemeClr val="bg1"/>
              </a:gs>
            </a:gsLst>
            <a:lin ang="0" scaled="1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72978181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  <p15:guide id="3" pos="221" userDrawn="1">
          <p15:clr>
            <a:srgbClr val="FBAE40"/>
          </p15:clr>
        </p15:guide>
        <p15:guide id="4" orient="horz" pos="631" userDrawn="1">
          <p15:clr>
            <a:srgbClr val="FBAE40"/>
          </p15:clr>
        </p15:guide>
        <p15:guide id="5" orient="horz" pos="5019" userDrawn="1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본문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5C885B79-495E-6C25-2B96-A62B8FAD3E49}"/>
              </a:ext>
            </a:extLst>
          </p:cNvPr>
          <p:cNvGrpSpPr/>
          <p:nvPr userDrawn="1"/>
        </p:nvGrpSpPr>
        <p:grpSpPr>
          <a:xfrm flipH="1">
            <a:off x="2593787" y="0"/>
            <a:ext cx="4264213" cy="9906000"/>
            <a:chOff x="2987" y="0"/>
            <a:chExt cx="4264213" cy="9906000"/>
          </a:xfrm>
        </p:grpSpPr>
        <p:pic>
          <p:nvPicPr>
            <p:cNvPr id="4" name="그림 3" descr="라일락, 마젠타, 보라색, 핑크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771B3D14-4268-7962-5927-64B17A4363E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75" t="11765" r="369" b="9003"/>
            <a:stretch/>
          </p:blipFill>
          <p:spPr>
            <a:xfrm>
              <a:off x="2987" y="0"/>
              <a:ext cx="3730813" cy="9906000"/>
            </a:xfrm>
            <a:prstGeom prst="rect">
              <a:avLst/>
            </a:prstGeom>
          </p:spPr>
        </p:pic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id="{0316F108-30AF-201B-C98B-BEFF17F7334F}"/>
                </a:ext>
              </a:extLst>
            </p:cNvPr>
            <p:cNvSpPr/>
            <p:nvPr userDrawn="1"/>
          </p:nvSpPr>
          <p:spPr>
            <a:xfrm>
              <a:off x="1625600" y="0"/>
              <a:ext cx="2641600" cy="9906000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46000">
                  <a:schemeClr val="bg1">
                    <a:alpha val="30000"/>
                  </a:schemeClr>
                </a:gs>
                <a:gs pos="100000">
                  <a:schemeClr val="bg1"/>
                </a:gs>
              </a:gsLst>
              <a:lin ang="0" scaled="1"/>
            </a:gra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</p:grpSp>
      <p:sp>
        <p:nvSpPr>
          <p:cNvPr id="5" name="제목 6">
            <a:extLst>
              <a:ext uri="{FF2B5EF4-FFF2-40B4-BE49-F238E27FC236}">
                <a16:creationId xmlns:a16="http://schemas.microsoft.com/office/drawing/2014/main" id="{A91FE307-0972-C40D-3E23-AD39EAEC1B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1" y="1025768"/>
            <a:ext cx="3067321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2459FB99-9303-DEEF-2178-808438C10D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7951675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14E8D6D-B6FD-036C-D4EA-70098A03712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1671914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>
          <p15:clr>
            <a:srgbClr val="FBAE40"/>
          </p15:clr>
        </p15:guide>
        <p15:guide id="2" pos="2160">
          <p15:clr>
            <a:srgbClr val="FBAE40"/>
          </p15:clr>
        </p15:guide>
        <p15:guide id="3" pos="221">
          <p15:clr>
            <a:srgbClr val="FBAE40"/>
          </p15:clr>
        </p15:guide>
        <p15:guide id="4" orient="horz" pos="631">
          <p15:clr>
            <a:srgbClr val="FBAE40"/>
          </p15:clr>
        </p15:guide>
        <p15:guide id="5" orient="horz" pos="5019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DC22B711-C9BD-C77A-F812-6EF2ABA9F9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" y="-2778"/>
            <a:ext cx="6858000" cy="9906000"/>
          </a:xfrm>
          <a:prstGeom prst="rect">
            <a:avLst/>
          </a:prstGeom>
        </p:spPr>
      </p:pic>
      <p:sp>
        <p:nvSpPr>
          <p:cNvPr id="3" name="효율적인 지식 산출물 관리 및 특허 트렌드 분석을 가능하게 하는…">
            <a:extLst>
              <a:ext uri="{FF2B5EF4-FFF2-40B4-BE49-F238E27FC236}">
                <a16:creationId xmlns:a16="http://schemas.microsoft.com/office/drawing/2014/main" id="{DA78BC66-5D8D-D161-1878-FE3612BB1C83}"/>
              </a:ext>
            </a:extLst>
          </p:cNvPr>
          <p:cNvSpPr txBox="1"/>
          <p:nvPr userDrawn="1"/>
        </p:nvSpPr>
        <p:spPr>
          <a:xfrm>
            <a:off x="334126" y="3804378"/>
            <a:ext cx="3904874" cy="80778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0375" tIns="14288" rIns="30375" bIns="14288" anchor="t">
            <a:spAutoFit/>
          </a:bodyPr>
          <a:lstStyle/>
          <a:p>
            <a:pPr algn="l"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r>
              <a:rPr lang="en" altLang="ko-KR" sz="2531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Impactful AX,</a:t>
            </a:r>
          </a:p>
          <a:p>
            <a:pPr algn="l"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r>
              <a:rPr lang="en" altLang="ko-KR" sz="2531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for Your Digital Success</a:t>
            </a:r>
          </a:p>
        </p:txBody>
      </p:sp>
      <p:pic>
        <p:nvPicPr>
          <p:cNvPr id="4" name="붙여넣은 동영상.png" descr="붙여넣은 동영상.png">
            <a:extLst>
              <a:ext uri="{FF2B5EF4-FFF2-40B4-BE49-F238E27FC236}">
                <a16:creationId xmlns:a16="http://schemas.microsoft.com/office/drawing/2014/main" id="{7FD0916F-EA2B-2C80-73AB-2086012C8C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64458" y="750931"/>
            <a:ext cx="660381" cy="405516"/>
          </a:xfrm>
          <a:prstGeom prst="rect">
            <a:avLst/>
          </a:prstGeom>
          <a:ln w="3175">
            <a:miter lim="400000"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E0DB8F7-35C7-1294-18B8-3A71260A35FA}"/>
              </a:ext>
            </a:extLst>
          </p:cNvPr>
          <p:cNvSpPr txBox="1"/>
          <p:nvPr userDrawn="1"/>
        </p:nvSpPr>
        <p:spPr>
          <a:xfrm>
            <a:off x="147665" y="9237583"/>
            <a:ext cx="4447648" cy="178960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marL="0" marR="0" lvl="0" indent="0" algn="l" defTabSz="51434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563" spc="-28" baseline="0">
                <a:solidFill>
                  <a:schemeClr val="bg1"/>
                </a:solidFill>
              </a:rPr>
              <a:t>서울시 강서구 </a:t>
            </a:r>
            <a:r>
              <a:rPr kumimoji="1" lang="ko-KR" altLang="en-US" sz="563" spc="-28" baseline="0" err="1">
                <a:solidFill>
                  <a:schemeClr val="bg1"/>
                </a:solidFill>
              </a:rPr>
              <a:t>마곡중앙로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8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로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71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LG </a:t>
            </a:r>
            <a:r>
              <a:rPr kumimoji="1" lang="ko-KR" altLang="en-US" sz="563" spc="-28" baseline="0" err="1">
                <a:solidFill>
                  <a:schemeClr val="bg1"/>
                </a:solidFill>
              </a:rPr>
              <a:t>사이언스파크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E13. E14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|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Copyrights ©2024 LG CNS. All Rights Reserved.</a:t>
            </a:r>
            <a:endParaRPr kumimoji="1" lang="ko-KR" altLang="en-US" sz="563" spc="-28" baseline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030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32.xml"/><Relationship Id="rId39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27.xml"/><Relationship Id="rId34" Type="http://schemas.openxmlformats.org/officeDocument/2006/relationships/slideLayout" Target="../slideLayouts/slideLayout40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6" Type="http://schemas.openxmlformats.org/officeDocument/2006/relationships/slideLayout" Target="../slideLayouts/slideLayout22.xml"/><Relationship Id="rId20" Type="http://schemas.openxmlformats.org/officeDocument/2006/relationships/slideLayout" Target="../slideLayouts/slideLayout26.xml"/><Relationship Id="rId29" Type="http://schemas.openxmlformats.org/officeDocument/2006/relationships/slideLayout" Target="../slideLayouts/slideLayout35.xml"/><Relationship Id="rId41" Type="http://schemas.openxmlformats.org/officeDocument/2006/relationships/theme" Target="../theme/theme2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24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43.xml"/><Relationship Id="rId40" Type="http://schemas.openxmlformats.org/officeDocument/2006/relationships/slideLayout" Target="../slideLayouts/slideLayout46.xml"/><Relationship Id="rId5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25.xml"/><Relationship Id="rId31" Type="http://schemas.openxmlformats.org/officeDocument/2006/relationships/slideLayout" Target="../slideLayouts/slideLayout37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33.xml"/><Relationship Id="rId30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41.xml"/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536AFA4A-80FB-F578-A2F5-02EB3FB4EA3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270219489"/>
              </p:ext>
            </p:extLst>
          </p:nvPr>
        </p:nvGraphicFramePr>
        <p:xfrm>
          <a:off x="896" y="2297"/>
          <a:ext cx="893" cy="2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슬라이드" r:id="rId9" imgW="508" imgH="520" progId="TCLayout.ActiveDocument.1">
                  <p:embed/>
                </p:oleObj>
              </mc:Choice>
              <mc:Fallback>
                <p:oleObj name="think-cell 슬라이드" r:id="rId9" imgW="508" imgH="52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36AFA4A-80FB-F578-A2F5-02EB3FB4EA3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96" y="2297"/>
                        <a:ext cx="893" cy="22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그룹 1">
            <a:extLst>
              <a:ext uri="{FF2B5EF4-FFF2-40B4-BE49-F238E27FC236}">
                <a16:creationId xmlns:a16="http://schemas.microsoft.com/office/drawing/2014/main" id="{B8A1E056-8AB3-1D8D-D3E5-56B291A33BB1}"/>
              </a:ext>
            </a:extLst>
          </p:cNvPr>
          <p:cNvGrpSpPr/>
          <p:nvPr userDrawn="1"/>
        </p:nvGrpSpPr>
        <p:grpSpPr>
          <a:xfrm>
            <a:off x="1" y="-927557"/>
            <a:ext cx="4205081" cy="643221"/>
            <a:chOff x="792000" y="6311093"/>
            <a:chExt cx="13914098" cy="1790700"/>
          </a:xfrm>
        </p:grpSpPr>
        <p:sp>
          <p:nvSpPr>
            <p:cNvPr id="3" name="타원 4">
              <a:extLst>
                <a:ext uri="{FF2B5EF4-FFF2-40B4-BE49-F238E27FC236}">
                  <a16:creationId xmlns:a16="http://schemas.microsoft.com/office/drawing/2014/main" id="{F5DAAD15-4FD8-70AB-C028-A1D752813C4C}"/>
                </a:ext>
              </a:extLst>
            </p:cNvPr>
            <p:cNvSpPr/>
            <p:nvPr userDrawn="1"/>
          </p:nvSpPr>
          <p:spPr>
            <a:xfrm>
              <a:off x="792000" y="6311093"/>
              <a:ext cx="1790700" cy="1790700"/>
            </a:xfrm>
            <a:prstGeom prst="roundRect">
              <a:avLst/>
            </a:prstGeom>
            <a:solidFill>
              <a:srgbClr val="FF1D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#FF1D57</a:t>
              </a:r>
              <a:endParaRPr kumimoji="1" lang="ko-Kore-KR" altLang="en-US" sz="675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6693878E-6152-9FE6-35D3-B30FAC0FE04E}"/>
                </a:ext>
              </a:extLst>
            </p:cNvPr>
            <p:cNvSpPr/>
            <p:nvPr userDrawn="1"/>
          </p:nvSpPr>
          <p:spPr>
            <a:xfrm>
              <a:off x="2822472" y="6311093"/>
              <a:ext cx="1790700" cy="1790700"/>
            </a:xfrm>
            <a:prstGeom prst="roundRect">
              <a:avLst/>
            </a:prstGeom>
            <a:solidFill>
              <a:srgbClr val="E834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en-US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#E834E3</a:t>
              </a:r>
              <a:endParaRPr kumimoji="1" lang="ko-Kore-KR" altLang="en-US" sz="675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11" name="타원 6">
              <a:extLst>
                <a:ext uri="{FF2B5EF4-FFF2-40B4-BE49-F238E27FC236}">
                  <a16:creationId xmlns:a16="http://schemas.microsoft.com/office/drawing/2014/main" id="{C60F1608-2CDB-BF2B-6B0B-B3020F99896A}"/>
                </a:ext>
              </a:extLst>
            </p:cNvPr>
            <p:cNvSpPr/>
            <p:nvPr userDrawn="1"/>
          </p:nvSpPr>
          <p:spPr>
            <a:xfrm>
              <a:off x="4852944" y="6311093"/>
              <a:ext cx="1790700" cy="1790700"/>
            </a:xfrm>
            <a:prstGeom prst="roundRect">
              <a:avLst/>
            </a:prstGeom>
            <a:solidFill>
              <a:srgbClr val="8788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</a:t>
              </a:r>
              <a:r>
                <a:rPr kumimoji="1" lang="en-US" altLang="ko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8788FF</a:t>
              </a:r>
              <a:endParaRPr kumimoji="1" lang="ko-Kore-KR" altLang="en-US" sz="675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40" name="타원 19">
              <a:extLst>
                <a:ext uri="{FF2B5EF4-FFF2-40B4-BE49-F238E27FC236}">
                  <a16:creationId xmlns:a16="http://schemas.microsoft.com/office/drawing/2014/main" id="{89734C7B-692A-B888-3FE4-DE5B781057AC}"/>
                </a:ext>
              </a:extLst>
            </p:cNvPr>
            <p:cNvSpPr/>
            <p:nvPr userDrawn="1"/>
          </p:nvSpPr>
          <p:spPr>
            <a:xfrm>
              <a:off x="6883416" y="6311093"/>
              <a:ext cx="1790700" cy="1790700"/>
            </a:xfrm>
            <a:prstGeom prst="roundRect">
              <a:avLst/>
            </a:prstGeom>
            <a:solidFill>
              <a:srgbClr val="6A2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#6A2AA8</a:t>
              </a:r>
            </a:p>
          </p:txBody>
        </p:sp>
        <p:sp>
          <p:nvSpPr>
            <p:cNvPr id="41" name="타원 19">
              <a:extLst>
                <a:ext uri="{FF2B5EF4-FFF2-40B4-BE49-F238E27FC236}">
                  <a16:creationId xmlns:a16="http://schemas.microsoft.com/office/drawing/2014/main" id="{DA0D866D-42C9-67B3-C863-E621D61F8B57}"/>
                </a:ext>
              </a:extLst>
            </p:cNvPr>
            <p:cNvSpPr/>
            <p:nvPr userDrawn="1"/>
          </p:nvSpPr>
          <p:spPr>
            <a:xfrm>
              <a:off x="10884928" y="6311093"/>
              <a:ext cx="1790700" cy="1790700"/>
            </a:xfrm>
            <a:prstGeom prst="roundRect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#F2F2F2</a:t>
              </a:r>
            </a:p>
          </p:txBody>
        </p:sp>
        <p:sp>
          <p:nvSpPr>
            <p:cNvPr id="42" name="타원 19">
              <a:extLst>
                <a:ext uri="{FF2B5EF4-FFF2-40B4-BE49-F238E27FC236}">
                  <a16:creationId xmlns:a16="http://schemas.microsoft.com/office/drawing/2014/main" id="{66B48022-1112-B92E-499B-D99764192310}"/>
                </a:ext>
              </a:extLst>
            </p:cNvPr>
            <p:cNvSpPr/>
            <p:nvPr userDrawn="1"/>
          </p:nvSpPr>
          <p:spPr>
            <a:xfrm>
              <a:off x="12915398" y="6311093"/>
              <a:ext cx="1790700" cy="1790700"/>
            </a:xfrm>
            <a:prstGeom prst="roundRect">
              <a:avLst/>
            </a:prstGeom>
            <a:solidFill>
              <a:schemeClr val="bg1"/>
            </a:solidFill>
            <a:ln w="635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#1A1A1A</a:t>
              </a:r>
            </a:p>
          </p:txBody>
        </p:sp>
        <p:sp>
          <p:nvSpPr>
            <p:cNvPr id="43" name="타원 19">
              <a:extLst>
                <a:ext uri="{FF2B5EF4-FFF2-40B4-BE49-F238E27FC236}">
                  <a16:creationId xmlns:a16="http://schemas.microsoft.com/office/drawing/2014/main" id="{863D96A3-0208-1505-3782-809E460A5D6D}"/>
                </a:ext>
              </a:extLst>
            </p:cNvPr>
            <p:cNvSpPr/>
            <p:nvPr userDrawn="1"/>
          </p:nvSpPr>
          <p:spPr>
            <a:xfrm>
              <a:off x="8884936" y="6311093"/>
              <a:ext cx="1790700" cy="1790700"/>
            </a:xfrm>
            <a:prstGeom prst="roundRect">
              <a:avLst/>
            </a:prstGeom>
            <a:solidFill>
              <a:srgbClr val="DADA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#D8D8D8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21339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780" r:id="rId2"/>
    <p:sldLayoutId id="2147483781" r:id="rId3"/>
    <p:sldLayoutId id="2147483782" r:id="rId4"/>
    <p:sldLayoutId id="2147483784" r:id="rId5"/>
    <p:sldLayoutId id="2147483787" r:id="rId6"/>
  </p:sldLayoutIdLst>
  <p:hf hdr="0" ftr="0" dt="0"/>
  <p:txStyles>
    <p:titleStyle>
      <a:lvl1pPr algn="l" defTabSz="514348" rtl="0" eaLnBrk="1" latinLnBrk="0" hangingPunct="1">
        <a:lnSpc>
          <a:spcPct val="90000"/>
        </a:lnSpc>
        <a:spcBef>
          <a:spcPct val="0"/>
        </a:spcBef>
        <a:buNone/>
        <a:defRPr sz="900" b="1" i="0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1pPr>
    </p:titleStyle>
    <p:bodyStyle>
      <a:lvl1pPr marL="0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619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1pPr>
      <a:lvl2pPr marL="101798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91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2pPr>
      <a:lvl3pPr marL="203596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63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3pPr>
      <a:lvl4pPr marL="301822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06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4pPr>
      <a:lvl5pPr marL="403620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06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5pPr>
      <a:lvl6pPr marL="1414455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29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04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77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ore-KR"/>
      </a:defPPr>
      <a:lvl1pPr marL="0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4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48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1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95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69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43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16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90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70" userDrawn="1">
          <p15:clr>
            <a:srgbClr val="F26B43"/>
          </p15:clr>
        </p15:guide>
        <p15:guide id="2" pos="119" userDrawn="1">
          <p15:clr>
            <a:srgbClr val="F26B43"/>
          </p15:clr>
        </p15:guide>
        <p15:guide id="3" pos="4201" userDrawn="1">
          <p15:clr>
            <a:srgbClr val="F26B43"/>
          </p15:clr>
        </p15:guide>
        <p15:guide id="4" pos="2160" userDrawn="1">
          <p15:clr>
            <a:srgbClr val="F26B43"/>
          </p15:clr>
        </p15:guide>
        <p15:guide id="5" orient="horz" pos="5905" userDrawn="1">
          <p15:clr>
            <a:srgbClr val="F26B43"/>
          </p15:clr>
        </p15:guide>
        <p15:guide id="6" orient="horz" pos="69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8939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62" r:id="rId2"/>
    <p:sldLayoutId id="2147483853" r:id="rId3"/>
    <p:sldLayoutId id="2147483854" r:id="rId4"/>
    <p:sldLayoutId id="2147483855" r:id="rId5"/>
    <p:sldLayoutId id="2147483856" r:id="rId6"/>
    <p:sldLayoutId id="2147483827" r:id="rId7"/>
    <p:sldLayoutId id="2147483828" r:id="rId8"/>
    <p:sldLayoutId id="2147483829" r:id="rId9"/>
    <p:sldLayoutId id="2147483865" r:id="rId10"/>
    <p:sldLayoutId id="2147483830" r:id="rId11"/>
    <p:sldLayoutId id="2147483881" r:id="rId12"/>
    <p:sldLayoutId id="2147483890" r:id="rId13"/>
    <p:sldLayoutId id="2147483882" r:id="rId14"/>
    <p:sldLayoutId id="2147483889" r:id="rId15"/>
    <p:sldLayoutId id="2147483884" r:id="rId16"/>
    <p:sldLayoutId id="2147483883" r:id="rId17"/>
    <p:sldLayoutId id="2147483885" r:id="rId18"/>
    <p:sldLayoutId id="2147483888" r:id="rId19"/>
    <p:sldLayoutId id="2147483886" r:id="rId20"/>
    <p:sldLayoutId id="2147483831" r:id="rId21"/>
    <p:sldLayoutId id="2147483832" r:id="rId22"/>
    <p:sldLayoutId id="2147483833" r:id="rId23"/>
    <p:sldLayoutId id="2147483834" r:id="rId24"/>
    <p:sldLayoutId id="2147483835" r:id="rId25"/>
    <p:sldLayoutId id="2147483836" r:id="rId26"/>
    <p:sldLayoutId id="2147483837" r:id="rId27"/>
    <p:sldLayoutId id="2147483838" r:id="rId28"/>
    <p:sldLayoutId id="2147483839" r:id="rId29"/>
    <p:sldLayoutId id="2147483864" r:id="rId30"/>
    <p:sldLayoutId id="2147483840" r:id="rId31"/>
    <p:sldLayoutId id="2147483857" r:id="rId32"/>
    <p:sldLayoutId id="2147483860" r:id="rId33"/>
    <p:sldLayoutId id="2147483861" r:id="rId34"/>
    <p:sldLayoutId id="2147483863" r:id="rId35"/>
    <p:sldLayoutId id="2147483841" r:id="rId36"/>
    <p:sldLayoutId id="2147483842" r:id="rId37"/>
    <p:sldLayoutId id="2147483843" r:id="rId38"/>
    <p:sldLayoutId id="2147483887" r:id="rId39"/>
    <p:sldLayoutId id="2147483859" r:id="rId40"/>
  </p:sldLayoutIdLst>
  <p:transition spd="med"/>
  <p:hf hdr="0" ftr="0" dt="0"/>
  <p:txStyles>
    <p:titleStyle>
      <a:lvl1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Pretendard Medium" panose="02000503000000020004" pitchFamily="2" charset="-127"/>
          <a:ea typeface="Pretendard Medium" panose="02000503000000020004" pitchFamily="2" charset="-127"/>
          <a:cs typeface="Pretendard Medium" panose="02000503000000020004" pitchFamily="2" charset="-127"/>
          <a:sym typeface="맑은 고딕"/>
        </a:defRPr>
      </a:lvl1pPr>
      <a:lvl2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2pPr>
      <a:lvl3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3pPr>
      <a:lvl4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4pPr>
      <a:lvl5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5pPr>
      <a:lvl6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6pPr>
      <a:lvl7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7pPr>
      <a:lvl8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8pPr>
      <a:lvl9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9pPr>
    </p:titleStyle>
    <p:bodyStyle>
      <a:lvl1pPr marL="178597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1pPr>
      <a:lvl2pPr marL="446493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2pPr>
      <a:lvl3pPr marL="714389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3pPr>
      <a:lvl4pPr marL="982285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4pPr>
      <a:lvl5pPr marL="1250181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5pPr>
      <a:lvl6pPr marL="1518077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6pPr>
      <a:lvl7pPr marL="1785974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7pPr>
      <a:lvl8pPr marL="2053870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8pPr>
      <a:lvl9pPr marL="2321765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9pPr>
    </p:bodyStyle>
    <p:otherStyle>
      <a:lvl1pPr marL="0" marR="0" indent="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1pPr>
      <a:lvl2pPr marL="0" marR="0" indent="192885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2pPr>
      <a:lvl3pPr marL="0" marR="0" indent="38577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3pPr>
      <a:lvl4pPr marL="0" marR="0" indent="578656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4pPr>
      <a:lvl5pPr marL="0" marR="0" indent="77154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5pPr>
      <a:lvl6pPr marL="0" marR="0" indent="964425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6pPr>
      <a:lvl7pPr marL="0" marR="0" indent="1157311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7pPr>
      <a:lvl8pPr marL="0" marR="0" indent="1350196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8pPr>
      <a:lvl9pPr marL="0" marR="0" indent="1543081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2307AD-E395-1A16-0A10-416A884134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C68F260-913E-6FE9-FAF4-C8F94F03F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2800">
                <a:latin typeface="Pretendard ExtraBold" panose="020B0600000101010101" charset="-127"/>
                <a:ea typeface="Pretendard ExtraBold" panose="020B0600000101010101" charset="-127"/>
                <a:cs typeface="Pretendard ExtraBold" panose="020B0600000101010101" charset="-127"/>
              </a:rPr>
              <a:t>Factova </a:t>
            </a:r>
            <a:r>
              <a:rPr lang="en-US" altLang="ko-KR" sz="2800" err="1">
                <a:latin typeface="Pretendard ExtraBold" panose="020B0600000101010101" charset="-127"/>
                <a:ea typeface="Pretendard ExtraBold" panose="020B0600000101010101" charset="-127"/>
                <a:cs typeface="Pretendard ExtraBold" panose="020B0600000101010101" charset="-127"/>
              </a:rPr>
              <a:t>iPharmMES</a:t>
            </a:r>
            <a:endParaRPr lang="ko-KR" altLang="en-US" sz="2800">
              <a:latin typeface="Pretendard ExtraBold" panose="020B0600000101010101" charset="-127"/>
              <a:ea typeface="Pretendard ExtraBold" panose="020B0600000101010101" charset="-127"/>
              <a:cs typeface="Pretendard ExtraBold" panose="020B0600000101010101" charset="-127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486BDD9-A2D3-53BB-A449-9A40640A4B3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50702" y="2310674"/>
            <a:ext cx="6607297" cy="752177"/>
          </a:xfrm>
        </p:spPr>
        <p:txBody>
          <a:bodyPr/>
          <a:lstStyle/>
          <a:p>
            <a:pPr marL="0" indent="0">
              <a:buNone/>
            </a:pPr>
            <a:r>
              <a:rPr lang="ko-KR" altLang="en-US" sz="16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글로벌</a:t>
            </a:r>
            <a:r>
              <a:rPr lang="en-US" altLang="ko-KR" sz="16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ko-KR" altLang="en-US" sz="16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규제 완벽 대응과 </a:t>
            </a:r>
            <a:r>
              <a:rPr lang="en-US" altLang="ko-KR" sz="16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AI </a:t>
            </a:r>
            <a:r>
              <a:rPr lang="ko-KR" altLang="en-US" sz="16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스마트 제조를 실현하는 차세대 제약</a:t>
            </a:r>
            <a:r>
              <a:rPr lang="en-US" altLang="ko-KR" sz="1600" baseline="300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.</a:t>
            </a:r>
            <a:r>
              <a:rPr lang="ko-KR" altLang="en-US" sz="16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바이오</a:t>
            </a:r>
            <a:r>
              <a:rPr lang="en-US" altLang="ko-KR" sz="16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ko-KR" altLang="en-US" sz="16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디지털 허브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6AACB78-4A38-7E29-B12C-9144B5BA25A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5717" y="3860325"/>
            <a:ext cx="2978033" cy="2442984"/>
          </a:xfrm>
        </p:spPr>
        <p:txBody>
          <a:bodyPr/>
          <a:lstStyle/>
          <a:p>
            <a:pPr marL="0" indent="0">
              <a:spcBef>
                <a:spcPts val="400"/>
              </a:spcBef>
              <a:spcAft>
                <a:spcPts val="0"/>
              </a:spcAft>
              <a:buNone/>
            </a:pPr>
            <a:r>
              <a:rPr lang="ko-KR" altLang="en-US" sz="1100"/>
              <a:t>많은 제약</a:t>
            </a:r>
            <a:r>
              <a:rPr lang="en-US" altLang="ko-KR" sz="1100"/>
              <a:t>·</a:t>
            </a:r>
            <a:r>
              <a:rPr lang="ko-KR" altLang="en-US" sz="1100"/>
              <a:t>바이오 제조 현장에서 엄격해지는 글로벌 규제 대응과 복잡한 공정 관리의 한계로 인해 품질 리스크와 운영 비효율이 발생하고 있습니다</a:t>
            </a:r>
            <a:endParaRPr lang="en-US" altLang="ko-KR" sz="1100"/>
          </a:p>
          <a:p>
            <a:pPr marL="177800" indent="-177800">
              <a:spcBef>
                <a:spcPts val="400"/>
              </a:spcBef>
              <a:spcAft>
                <a:spcPts val="0"/>
              </a:spcAft>
            </a:pPr>
            <a:r>
              <a:rPr lang="ko-KR" altLang="en-US" sz="1100" spc="0"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수기 제조기록서 작성으로 인한 </a:t>
            </a:r>
            <a:r>
              <a:rPr lang="ko-KR" altLang="en-US" sz="1100" b="1" spc="0"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휴먼 에러</a:t>
            </a:r>
            <a:r>
              <a:rPr lang="ko-KR" altLang="en-US" sz="1100" spc="0"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와</a:t>
            </a:r>
            <a:r>
              <a:rPr lang="ko-KR" altLang="en-US" sz="1100" b="1" spc="0"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 정밀 칭량 오류</a:t>
            </a:r>
            <a:endParaRPr lang="en-US" altLang="ko-KR" sz="1100" b="1" spc="0">
              <a:latin typeface="Arial Narrow" panose="020B0606020202030204" pitchFamily="34" charset="0"/>
              <a:ea typeface="Pretendard" panose="02000503000000020004" pitchFamily="50" charset="-127"/>
              <a:cs typeface="Pretendard" panose="02000503000000020004" pitchFamily="50" charset="-127"/>
              <a:sym typeface="Pretendard Medium"/>
            </a:endParaRPr>
          </a:p>
          <a:p>
            <a:pPr marL="177800" indent="-177800">
              <a:spcBef>
                <a:spcPts val="400"/>
              </a:spcBef>
              <a:spcAft>
                <a:spcPts val="0"/>
              </a:spcAft>
            </a:pPr>
            <a:r>
              <a:rPr lang="ko-KR" altLang="en-US" sz="1100" spc="0"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원자재 입고부터 완제품 출하까지 </a:t>
            </a:r>
            <a:r>
              <a:rPr lang="ko-KR" altLang="en-US" sz="1100" b="1" spc="0"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글로벌 규제 </a:t>
            </a:r>
            <a:r>
              <a:rPr lang="en-US" altLang="ko-KR" sz="1100" b="1" spc="0"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(FDA 21 CFR Part 11) </a:t>
            </a:r>
            <a:r>
              <a:rPr lang="ko-KR" altLang="en-US" sz="1100" b="1" spc="0"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수준의 데이터 무결성 </a:t>
            </a:r>
            <a:r>
              <a:rPr lang="en-US" altLang="ko-KR" sz="1100" b="1" spc="0"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(Data Integrity) </a:t>
            </a:r>
            <a:r>
              <a:rPr lang="ko-KR" altLang="en-US" sz="1100" spc="0"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및 </a:t>
            </a:r>
            <a:r>
              <a:rPr lang="ko-KR" altLang="en-US" sz="1100" b="1" spc="0"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추적성 부족</a:t>
            </a:r>
            <a:endParaRPr lang="en-US" altLang="ko-KR" sz="1100" b="1" spc="0">
              <a:latin typeface="Arial Narrow" panose="020B0606020202030204" pitchFamily="34" charset="0"/>
              <a:ea typeface="Pretendard" panose="02000503000000020004" pitchFamily="50" charset="-127"/>
              <a:cs typeface="Pretendard" panose="02000503000000020004" pitchFamily="50" charset="-127"/>
              <a:sym typeface="Pretendard Medium"/>
            </a:endParaRPr>
          </a:p>
          <a:p>
            <a:pPr marL="177800" indent="-177800">
              <a:spcBef>
                <a:spcPts val="400"/>
              </a:spcBef>
              <a:spcAft>
                <a:spcPts val="0"/>
              </a:spcAft>
            </a:pPr>
            <a:r>
              <a:rPr lang="en-US" altLang="ko-KR" sz="1100" spc="0"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ERP, LIMS, QMS</a:t>
            </a:r>
            <a:r>
              <a:rPr lang="ko-KR" altLang="en-US" sz="1100" spc="0"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의 주요 업무 시스템과의 </a:t>
            </a:r>
            <a:r>
              <a:rPr lang="ko-KR" altLang="en-US" sz="1100" b="1" spc="0"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데이터 단절</a:t>
            </a:r>
            <a:r>
              <a:rPr lang="ko-KR" altLang="en-US" sz="1100" spc="0"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 및 </a:t>
            </a:r>
            <a:r>
              <a:rPr lang="ko-KR" altLang="en-US" sz="1100" b="1" spc="0"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연계성 부족</a:t>
            </a:r>
            <a:endParaRPr lang="en-US" altLang="ko-KR" sz="1100" b="1" spc="0">
              <a:latin typeface="Arial Narrow" panose="020B0606020202030204" pitchFamily="34" charset="0"/>
              <a:ea typeface="Pretendard" panose="02000503000000020004" pitchFamily="50" charset="-127"/>
              <a:cs typeface="Pretendard" panose="02000503000000020004" pitchFamily="50" charset="-127"/>
              <a:sym typeface="Pretendard Medium"/>
            </a:endParaRPr>
          </a:p>
          <a:p>
            <a:pPr marL="177800" indent="-177800">
              <a:spcBef>
                <a:spcPts val="400"/>
              </a:spcBef>
              <a:spcAft>
                <a:spcPts val="0"/>
              </a:spcAft>
            </a:pPr>
            <a:r>
              <a:rPr lang="ko-KR" altLang="en-US" sz="1100" spc="0"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</a:rPr>
              <a:t>공정 변경</a:t>
            </a:r>
            <a:r>
              <a:rPr lang="en-US" altLang="ko-KR" sz="1100" spc="0"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100" spc="0"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</a:rPr>
              <a:t>재고</a:t>
            </a:r>
            <a:r>
              <a:rPr lang="en-US" altLang="ko-KR" sz="1100" spc="0"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100" spc="0"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</a:rPr>
              <a:t>병목에 대한 </a:t>
            </a:r>
            <a:r>
              <a:rPr lang="ko-KR" altLang="en-US" sz="1100" b="1" spc="0"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</a:rPr>
              <a:t>실시간 가시성 부족</a:t>
            </a:r>
            <a:endParaRPr lang="en-US" altLang="ko-KR" sz="1100" b="1" spc="0">
              <a:latin typeface="Arial Narrow" panose="020B0606020202030204" pitchFamily="34" charset="0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0" indent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altLang="ko-KR" sz="1100" spc="0"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</a:rPr>
              <a:t>Factova </a:t>
            </a:r>
            <a:r>
              <a:rPr lang="en-US" altLang="ko-KR" sz="1100" spc="0" err="1"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</a:rPr>
              <a:t>iPharmMES</a:t>
            </a:r>
            <a:r>
              <a:rPr lang="ko-KR" altLang="en-US" sz="1100" spc="0"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</a:rPr>
              <a:t>는 제약</a:t>
            </a:r>
            <a:r>
              <a:rPr lang="en-US" altLang="ko-KR" sz="1100" spc="0"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1100" spc="0"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</a:rPr>
              <a:t>바이오 특화 프로세스와 글로벌 </a:t>
            </a:r>
            <a:r>
              <a:rPr lang="en-US" altLang="ko-KR" sz="1100" spc="0"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</a:rPr>
              <a:t>GMP </a:t>
            </a:r>
            <a:r>
              <a:rPr lang="ko-KR" altLang="en-US" sz="1100" spc="0"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</a:rPr>
              <a:t>규제를 솔루션에 </a:t>
            </a:r>
            <a:r>
              <a:rPr lang="ko-KR" altLang="en-US" sz="1100" spc="0" err="1"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</a:rPr>
              <a:t>내재화하여</a:t>
            </a:r>
            <a:r>
              <a:rPr lang="en-US" altLang="ko-KR" sz="1100" spc="0"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100" spc="0"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</a:rPr>
              <a:t>전 공정을 하나의 흐름으로 연결하고 데이터 기반의 안전하고 투명한 의약품 생산 환경을 제공합니다</a:t>
            </a:r>
            <a:endParaRPr lang="en-US" altLang="ko-KR" sz="1050" spc="0">
              <a:latin typeface="Arial Narrow" panose="020B0606020202030204" pitchFamily="34" charset="0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02F3EC74-0FC7-8F29-1333-A3B62A58A16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55716" y="3590233"/>
            <a:ext cx="2952671" cy="542239"/>
          </a:xfrm>
        </p:spPr>
        <p:txBody>
          <a:bodyPr/>
          <a:lstStyle/>
          <a:p>
            <a:r>
              <a:rPr lang="ko-KR" altLang="en-US" sz="1400"/>
              <a:t>왜 필요한가요</a:t>
            </a:r>
            <a:r>
              <a:rPr lang="en-US" altLang="ko-KR" sz="1400"/>
              <a:t>?</a:t>
            </a:r>
            <a:endParaRPr lang="ko-KR" altLang="en-US" sz="1400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064FCDBA-9529-9D3B-F635-0C56640E282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7903707" y="-933695"/>
            <a:ext cx="166176" cy="138477"/>
          </a:xfrm>
        </p:spPr>
        <p:txBody>
          <a:bodyPr/>
          <a:lstStyle/>
          <a:p>
            <a:fld id="{86CB4B4D-7CA3-9044-876B-883B54F8677D}" type="slidenum">
              <a:rPr lang="en-US" altLang="ko-Kore-KR" smtClean="0"/>
              <a:pPr/>
              <a:t>0</a:t>
            </a:fld>
            <a:r>
              <a:rPr lang="en-US" altLang="ko-Kore-KR"/>
              <a:t>/p</a:t>
            </a:r>
          </a:p>
        </p:txBody>
      </p:sp>
      <p:sp>
        <p:nvSpPr>
          <p:cNvPr id="10" name="텍스트 개체 틀 4">
            <a:extLst>
              <a:ext uri="{FF2B5EF4-FFF2-40B4-BE49-F238E27FC236}">
                <a16:creationId xmlns:a16="http://schemas.microsoft.com/office/drawing/2014/main" id="{B9D060F8-163D-1C3C-EA8B-D24C4C3D44A0}"/>
              </a:ext>
            </a:extLst>
          </p:cNvPr>
          <p:cNvSpPr txBox="1">
            <a:spLocks/>
          </p:cNvSpPr>
          <p:nvPr/>
        </p:nvSpPr>
        <p:spPr>
          <a:xfrm>
            <a:off x="350838" y="7271405"/>
            <a:ext cx="3116262" cy="1081620"/>
          </a:xfrm>
          <a:prstGeom prst="rect">
            <a:avLst/>
          </a:prstGeom>
        </p:spPr>
        <p:txBody>
          <a:bodyPr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400"/>
              </a:spcBef>
              <a:spcAft>
                <a:spcPts val="0"/>
              </a:spcAft>
              <a:buNone/>
            </a:pPr>
            <a:r>
              <a:rPr kumimoji="1" lang="ko-KR" altLang="en-US" sz="1100" b="1"/>
              <a:t>신속한 초기 셋업</a:t>
            </a:r>
            <a:r>
              <a:rPr kumimoji="1" lang="en-US" altLang="ko-KR" sz="1000"/>
              <a:t>(</a:t>
            </a:r>
            <a:r>
              <a:rPr kumimoji="1" lang="ko-KR" altLang="en-US" sz="1000"/>
              <a:t>글로벌 표준 </a:t>
            </a:r>
            <a:r>
              <a:rPr kumimoji="1" lang="en-US" altLang="ko-KR" sz="1000"/>
              <a:t>GMP </a:t>
            </a:r>
            <a:r>
              <a:rPr kumimoji="1" lang="ko-KR" altLang="en-US" sz="1000"/>
              <a:t>패키지 기반</a:t>
            </a:r>
            <a:r>
              <a:rPr kumimoji="1" lang="en-US" altLang="ko-KR" sz="1000"/>
              <a:t> </a:t>
            </a:r>
            <a:r>
              <a:rPr kumimoji="1" lang="ko-KR" altLang="en-US" sz="1000"/>
              <a:t>검증 단축</a:t>
            </a:r>
            <a:r>
              <a:rPr kumimoji="1" lang="en-US" altLang="ko-KR" sz="1000"/>
              <a:t>)</a:t>
            </a:r>
            <a:r>
              <a:rPr kumimoji="1" lang="en-US" altLang="ko-KR" sz="1100" b="1"/>
              <a:t>:</a:t>
            </a:r>
          </a:p>
          <a:p>
            <a:pPr marL="178597" indent="-178597">
              <a:spcBef>
                <a:spcPts val="400"/>
              </a:spcBef>
              <a:spcAft>
                <a:spcPts val="0"/>
              </a:spcAft>
            </a:pPr>
            <a:r>
              <a:rPr lang="ko-KR" altLang="en-US" sz="1100">
                <a:latin typeface="Pretendard" panose="02000503000000020004" pitchFamily="50" charset="-127"/>
              </a:rPr>
              <a:t>제약</a:t>
            </a:r>
            <a:r>
              <a:rPr lang="en-US" altLang="ko-KR" sz="1100">
                <a:latin typeface="Pretendard" panose="02000503000000020004" pitchFamily="50" charset="-127"/>
              </a:rPr>
              <a:t>·</a:t>
            </a:r>
            <a:r>
              <a:rPr lang="ko-KR" altLang="en-US" sz="1100">
                <a:latin typeface="Pretendard" panose="02000503000000020004" pitchFamily="50" charset="-127"/>
              </a:rPr>
              <a:t>바이오 특화 </a:t>
            </a:r>
            <a:r>
              <a:rPr lang="en-US" altLang="ko-KR" sz="1100">
                <a:latin typeface="Pretendard" panose="02000503000000020004" pitchFamily="50" charset="-127"/>
              </a:rPr>
              <a:t>SOP(</a:t>
            </a:r>
            <a:r>
              <a:rPr lang="ko-KR" altLang="en-US" sz="1100">
                <a:latin typeface="Pretendard" panose="02000503000000020004" pitchFamily="50" charset="-127"/>
              </a:rPr>
              <a:t>표준작업절차</a:t>
            </a:r>
            <a:r>
              <a:rPr lang="en-US" altLang="ko-KR" sz="1100">
                <a:latin typeface="Pretendard" panose="02000503000000020004" pitchFamily="50" charset="-127"/>
              </a:rPr>
              <a:t>) </a:t>
            </a:r>
            <a:r>
              <a:rPr lang="ko-KR" altLang="en-US" sz="1100">
                <a:latin typeface="Pretendard" panose="02000503000000020004" pitchFamily="50" charset="-127"/>
              </a:rPr>
              <a:t>템플릿과 </a:t>
            </a:r>
            <a:r>
              <a:rPr lang="ko-KR" altLang="en-US" sz="1100" b="1">
                <a:latin typeface="Pretendard" panose="02000503000000020004" pitchFamily="50" charset="-127"/>
              </a:rPr>
              <a:t>글로벌 규제</a:t>
            </a:r>
            <a:r>
              <a:rPr lang="en-US" altLang="ko-KR" sz="1100" b="1">
                <a:latin typeface="Pretendard" panose="02000503000000020004" pitchFamily="50" charset="-127"/>
              </a:rPr>
              <a:t>(FDA, GMP, Data Integrity)</a:t>
            </a:r>
            <a:r>
              <a:rPr lang="ko-KR" altLang="en-US" sz="1100" b="1">
                <a:latin typeface="Pretendard" panose="02000503000000020004" pitchFamily="50" charset="-127"/>
              </a:rPr>
              <a:t>에 최적화된 표준 기능을 사전 패키지화</a:t>
            </a:r>
            <a:br>
              <a:rPr lang="en-US" altLang="ko-KR" sz="1100" b="1">
                <a:latin typeface="Pretendard" panose="02000503000000020004" pitchFamily="50" charset="-127"/>
              </a:rPr>
            </a:br>
            <a:r>
              <a:rPr lang="en-US" altLang="ko-KR" sz="1100" b="1">
                <a:latin typeface="Pretendard" panose="02000503000000020004" pitchFamily="50" charset="-127"/>
              </a:rPr>
              <a:t>(Pre-configured)</a:t>
            </a:r>
            <a:r>
              <a:rPr lang="ko-KR" altLang="en-US" sz="1100">
                <a:latin typeface="Pretendard" panose="02000503000000020004" pitchFamily="50" charset="-127"/>
              </a:rPr>
              <a:t>하여 제공합니다</a:t>
            </a:r>
            <a:r>
              <a:rPr lang="en-US" altLang="ko-KR" sz="1100">
                <a:latin typeface="Pretendard" panose="02000503000000020004" pitchFamily="50" charset="-127"/>
              </a:rPr>
              <a:t>. </a:t>
            </a:r>
          </a:p>
          <a:p>
            <a:pPr marL="178597" indent="-178597">
              <a:spcBef>
                <a:spcPts val="400"/>
              </a:spcBef>
              <a:spcAft>
                <a:spcPts val="0"/>
              </a:spcAft>
            </a:pPr>
            <a:r>
              <a:rPr lang="ko-KR" altLang="en-US" sz="1100">
                <a:latin typeface="Pretendard" panose="02000503000000020004" pitchFamily="50" charset="-127"/>
              </a:rPr>
              <a:t>구축 기간을 획기적으로 줄이고</a:t>
            </a:r>
            <a:r>
              <a:rPr lang="en-US" altLang="ko-KR" sz="1100">
                <a:latin typeface="Pretendard" panose="02000503000000020004" pitchFamily="50" charset="-127"/>
              </a:rPr>
              <a:t>, </a:t>
            </a:r>
            <a:r>
              <a:rPr lang="ko-KR" altLang="en-US" sz="1100" err="1">
                <a:latin typeface="Pretendard" panose="02000503000000020004" pitchFamily="50" charset="-127"/>
              </a:rPr>
              <a:t>밸리데이션</a:t>
            </a:r>
            <a:r>
              <a:rPr lang="en-US" altLang="ko-KR" sz="1100">
                <a:latin typeface="Pretendard" panose="02000503000000020004" pitchFamily="50" charset="-127"/>
              </a:rPr>
              <a:t>(Validation) </a:t>
            </a:r>
            <a:r>
              <a:rPr lang="ko-KR" altLang="en-US" sz="1100">
                <a:latin typeface="Pretendard" panose="02000503000000020004" pitchFamily="50" charset="-127"/>
              </a:rPr>
              <a:t>프로세스를 신속하게 완료할 수 있도록 지원합니다</a:t>
            </a:r>
            <a:r>
              <a:rPr lang="en-US" altLang="ko-KR" sz="1100">
                <a:latin typeface="Pretendard" panose="02000503000000020004" pitchFamily="50" charset="-127"/>
              </a:rPr>
              <a:t>.</a:t>
            </a:r>
            <a:endParaRPr lang="en-US" altLang="ko-KR" sz="800">
              <a:latin typeface="Pretendard" panose="02000503000000020004" pitchFamily="50" charset="-127"/>
            </a:endParaRPr>
          </a:p>
          <a:p>
            <a:pPr marL="0" indent="0">
              <a:spcBef>
                <a:spcPts val="400"/>
              </a:spcBef>
              <a:spcAft>
                <a:spcPts val="0"/>
              </a:spcAft>
              <a:buNone/>
            </a:pPr>
            <a:endParaRPr kumimoji="1" lang="en-US" altLang="ko-KR" sz="1100"/>
          </a:p>
        </p:txBody>
      </p:sp>
      <p:sp>
        <p:nvSpPr>
          <p:cNvPr id="11" name="텍스트 개체 틀 6">
            <a:extLst>
              <a:ext uri="{FF2B5EF4-FFF2-40B4-BE49-F238E27FC236}">
                <a16:creationId xmlns:a16="http://schemas.microsoft.com/office/drawing/2014/main" id="{7FB408B6-2796-B79D-5F06-BD24D6B804BD}"/>
              </a:ext>
            </a:extLst>
          </p:cNvPr>
          <p:cNvSpPr txBox="1">
            <a:spLocks/>
          </p:cNvSpPr>
          <p:nvPr/>
        </p:nvSpPr>
        <p:spPr>
          <a:xfrm>
            <a:off x="350837" y="6982886"/>
            <a:ext cx="3177223" cy="542239"/>
          </a:xfrm>
          <a:prstGeom prst="rect">
            <a:avLst/>
          </a:prstGeom>
        </p:spPr>
        <p:txBody>
          <a:bodyPr/>
          <a:lstStyle>
            <a:lvl1pPr marL="0" marR="0" indent="0" algn="l" defTabSz="232177" rtl="0" latinLnBrk="0">
              <a:lnSpc>
                <a:spcPct val="12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844" b="1" i="0" u="none" strike="noStrike" cap="none" spc="-25" baseline="0">
                <a:solidFill>
                  <a:srgbClr val="6A2AA8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1pPr>
            <a:lvl2pPr marL="267896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2pPr>
            <a:lvl3pPr marL="535792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3pPr>
            <a:lvl4pPr marL="803688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4pPr>
            <a:lvl5pPr marL="1071584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en-US" altLang="ko-KR" sz="1400" kern="0"/>
              <a:t>LG CNS</a:t>
            </a:r>
            <a:r>
              <a:rPr lang="ko-KR" altLang="en-US" sz="1400" kern="0"/>
              <a:t>이어야만 하는 이유</a:t>
            </a:r>
            <a:r>
              <a:rPr lang="en-US" altLang="ko-KR" sz="1400" kern="0"/>
              <a:t>?</a:t>
            </a:r>
            <a:endParaRPr lang="ko-KR" altLang="en-US" sz="1400" kern="0"/>
          </a:p>
        </p:txBody>
      </p:sp>
      <p:sp>
        <p:nvSpPr>
          <p:cNvPr id="16" name="텍스트 개체 틀 7">
            <a:extLst>
              <a:ext uri="{FF2B5EF4-FFF2-40B4-BE49-F238E27FC236}">
                <a16:creationId xmlns:a16="http://schemas.microsoft.com/office/drawing/2014/main" id="{E0CAEC2C-B48E-B8E4-924C-1112FF6868C3}"/>
              </a:ext>
            </a:extLst>
          </p:cNvPr>
          <p:cNvSpPr txBox="1">
            <a:spLocks/>
          </p:cNvSpPr>
          <p:nvPr/>
        </p:nvSpPr>
        <p:spPr>
          <a:xfrm>
            <a:off x="3539272" y="6447909"/>
            <a:ext cx="2952671" cy="542239"/>
          </a:xfrm>
          <a:prstGeom prst="rect">
            <a:avLst/>
          </a:prstGeom>
        </p:spPr>
        <p:txBody>
          <a:bodyPr/>
          <a:lstStyle>
            <a:lvl1pPr marL="0" marR="0" indent="0" algn="l" defTabSz="232177" rtl="0" latinLnBrk="0">
              <a:lnSpc>
                <a:spcPct val="12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844" b="1" i="0" u="none" strike="noStrike" cap="none" spc="-25" baseline="0">
                <a:solidFill>
                  <a:srgbClr val="6A2AA8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1pPr>
            <a:lvl2pPr marL="267896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2pPr>
            <a:lvl3pPr marL="535792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3pPr>
            <a:lvl4pPr marL="803688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4pPr>
            <a:lvl5pPr marL="1071584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ko-KR" altLang="en-US" sz="1400" kern="0"/>
              <a:t>고객 성공 사례</a:t>
            </a:r>
          </a:p>
        </p:txBody>
      </p:sp>
      <p:sp>
        <p:nvSpPr>
          <p:cNvPr id="22" name="텍스트 개체 틀 7">
            <a:extLst>
              <a:ext uri="{FF2B5EF4-FFF2-40B4-BE49-F238E27FC236}">
                <a16:creationId xmlns:a16="http://schemas.microsoft.com/office/drawing/2014/main" id="{4421A1FD-E4BD-B646-AA21-B73D0789FDA9}"/>
              </a:ext>
            </a:extLst>
          </p:cNvPr>
          <p:cNvSpPr txBox="1">
            <a:spLocks/>
          </p:cNvSpPr>
          <p:nvPr/>
        </p:nvSpPr>
        <p:spPr>
          <a:xfrm>
            <a:off x="3539273" y="5215833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도입 </a:t>
            </a: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Reference</a:t>
            </a:r>
            <a:endParaRPr lang="ko-KR" altLang="en-US" sz="1400" b="1" kern="0" spc="-25">
              <a:solidFill>
                <a:srgbClr val="6A2AA8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5" name="텍스트 개체 틀 5">
            <a:extLst>
              <a:ext uri="{FF2B5EF4-FFF2-40B4-BE49-F238E27FC236}">
                <a16:creationId xmlns:a16="http://schemas.microsoft.com/office/drawing/2014/main" id="{AFF050BC-33CC-8379-D941-8C44A8433AA2}"/>
              </a:ext>
            </a:extLst>
          </p:cNvPr>
          <p:cNvSpPr txBox="1">
            <a:spLocks/>
          </p:cNvSpPr>
          <p:nvPr/>
        </p:nvSpPr>
        <p:spPr>
          <a:xfrm>
            <a:off x="3536958" y="6757709"/>
            <a:ext cx="3191502" cy="1482051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kumimoji="1" lang="ko-KR" altLang="en-US" sz="675" b="0" i="0" u="none" strike="noStrike" cap="none" spc="-25" baseline="0" dirty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400"/>
              </a:spcBef>
              <a:buClr>
                <a:schemeClr val="tx1"/>
              </a:buClr>
              <a:buSzPct val="100000"/>
              <a:buFontTx/>
              <a:buNone/>
            </a:pPr>
            <a:r>
              <a:rPr lang="ko-KR" altLang="en-US" sz="1100" b="1" kern="0"/>
              <a:t>생산 중단 없는 혁신</a:t>
            </a:r>
            <a:r>
              <a:rPr lang="en-US" altLang="ko-KR" sz="1100" b="1" kern="0"/>
              <a:t>, </a:t>
            </a:r>
            <a:r>
              <a:rPr lang="ko-KR" altLang="en-US" sz="1100" b="1" kern="0" err="1"/>
              <a:t>한독</a:t>
            </a:r>
            <a:r>
              <a:rPr lang="ko-KR" altLang="en-US" sz="1100" b="1" kern="0"/>
              <a:t> 음성 공장의 글로벌 </a:t>
            </a:r>
            <a:r>
              <a:rPr lang="en-US" altLang="ko-KR" sz="1100" b="1" kern="0"/>
              <a:t>GMP </a:t>
            </a:r>
            <a:r>
              <a:rPr lang="ko-KR" altLang="en-US" sz="1100" b="1" kern="0"/>
              <a:t>기준 차세대 </a:t>
            </a:r>
            <a:r>
              <a:rPr lang="en-US" altLang="ko-KR" sz="1100" b="1" kern="0"/>
              <a:t>AX(AI </a:t>
            </a:r>
            <a:r>
              <a:rPr lang="ko-KR" altLang="en-US" sz="1100" b="1" kern="0"/>
              <a:t>전환</a:t>
            </a:r>
            <a:r>
              <a:rPr lang="en-US" altLang="ko-KR" sz="1100" b="1" kern="0"/>
              <a:t>) </a:t>
            </a:r>
            <a:r>
              <a:rPr lang="ko-KR" altLang="en-US" sz="1100" b="1" kern="0"/>
              <a:t>디지털 여정</a:t>
            </a:r>
            <a:endParaRPr lang="en-US" altLang="ko-KR" sz="1100" b="1" kern="0"/>
          </a:p>
          <a:p>
            <a:pPr>
              <a:spcBef>
                <a:spcPts val="400"/>
              </a:spcBef>
              <a:buClr>
                <a:schemeClr val="tx1"/>
              </a:buClr>
              <a:buSzPct val="100000"/>
            </a:pPr>
            <a:r>
              <a:rPr lang="ko-KR" altLang="en-US" sz="1100" kern="1200"/>
              <a:t>회사</a:t>
            </a:r>
            <a:r>
              <a:rPr lang="en-US" altLang="ko-KR" sz="1100"/>
              <a:t>/</a:t>
            </a:r>
            <a:r>
              <a:rPr lang="ko-KR" altLang="en-US" sz="1100"/>
              <a:t>공장</a:t>
            </a:r>
            <a:r>
              <a:rPr lang="ko-KR" altLang="en-US" sz="1100" kern="1200"/>
              <a:t> </a:t>
            </a:r>
            <a:r>
              <a:rPr lang="en-US" altLang="ko-KR" sz="1100" kern="1200"/>
              <a:t>: </a:t>
            </a:r>
            <a:r>
              <a:rPr lang="ko-KR" altLang="en-US" sz="1100" kern="1200" err="1"/>
              <a:t>한독</a:t>
            </a:r>
            <a:r>
              <a:rPr lang="ko-KR" altLang="en-US" sz="1100" kern="1200"/>
              <a:t> 제약 음성공장</a:t>
            </a:r>
            <a:endParaRPr lang="en-US" altLang="ko-KR" sz="1100" kern="0"/>
          </a:p>
          <a:p>
            <a:pPr marL="0" indent="0">
              <a:spcBef>
                <a:spcPts val="400"/>
              </a:spcBef>
              <a:buClr>
                <a:schemeClr val="tx1"/>
              </a:buClr>
              <a:buSzPct val="100000"/>
              <a:buFontTx/>
              <a:buNone/>
            </a:pPr>
            <a:r>
              <a:rPr lang="ko-KR" altLang="en-US" sz="1100" b="1" kern="0"/>
              <a:t>적용 영역</a:t>
            </a:r>
            <a:r>
              <a:rPr lang="ko-KR" altLang="en-US" sz="1100" kern="0"/>
              <a:t> </a:t>
            </a:r>
            <a:r>
              <a:rPr lang="en-US" altLang="ko-KR" sz="1100" kern="0"/>
              <a:t>: </a:t>
            </a:r>
          </a:p>
          <a:p>
            <a:pPr>
              <a:spcBef>
                <a:spcPts val="400"/>
              </a:spcBef>
              <a:buClr>
                <a:schemeClr val="tx1"/>
              </a:buClr>
              <a:buSzPct val="100000"/>
            </a:pPr>
            <a:r>
              <a:rPr lang="ko-KR" altLang="en-US" sz="1100" kern="0"/>
              <a:t>제약업계 최초 </a:t>
            </a:r>
            <a:r>
              <a:rPr lang="ko-KR" altLang="en-US" sz="1100" kern="0" err="1"/>
              <a:t>무중단</a:t>
            </a:r>
            <a:r>
              <a:rPr lang="ko-KR" altLang="en-US" sz="1100" kern="0"/>
              <a:t> 가동 전환</a:t>
            </a:r>
            <a:r>
              <a:rPr lang="en-US" altLang="ko-KR" sz="1100" kern="0"/>
              <a:t>: </a:t>
            </a:r>
            <a:r>
              <a:rPr lang="ko-KR" altLang="en-US" sz="1100" kern="0"/>
              <a:t>공장 가동을 멈추지 않고 약 </a:t>
            </a:r>
            <a:r>
              <a:rPr lang="en-US" altLang="ko-KR" sz="1100" kern="0"/>
              <a:t>20</a:t>
            </a:r>
            <a:r>
              <a:rPr lang="ko-KR" altLang="en-US" sz="1100" kern="0"/>
              <a:t>일간 순차적으로 시스템을 교체한 과정 </a:t>
            </a:r>
            <a:r>
              <a:rPr lang="en-US" altLang="ko-KR" sz="1100" kern="0"/>
              <a:t>(Zero-Downtime)</a:t>
            </a:r>
          </a:p>
          <a:p>
            <a:pPr>
              <a:spcBef>
                <a:spcPts val="400"/>
              </a:spcBef>
              <a:buClr>
                <a:schemeClr val="tx1"/>
              </a:buClr>
              <a:buSzPct val="100000"/>
            </a:pPr>
            <a:r>
              <a:rPr lang="ko-KR" altLang="en-US" sz="1100" kern="0"/>
              <a:t>휴먼 에러의 획기적 감소</a:t>
            </a:r>
            <a:r>
              <a:rPr lang="en-US" altLang="ko-KR" sz="1100" kern="0"/>
              <a:t>: </a:t>
            </a:r>
            <a:r>
              <a:rPr lang="ko-KR" altLang="en-US" sz="1100" kern="0"/>
              <a:t>칭량 단계에서 기준 수량이 맞지 않으면 다음 단계로 넘어가지 않도록 통제하는 작업자 중심 </a:t>
            </a:r>
            <a:r>
              <a:rPr lang="en-US" altLang="ko-KR" sz="1100" kern="0"/>
              <a:t>UI/UX</a:t>
            </a:r>
          </a:p>
          <a:p>
            <a:pPr>
              <a:spcBef>
                <a:spcPts val="400"/>
              </a:spcBef>
              <a:buClr>
                <a:schemeClr val="tx1"/>
              </a:buClr>
              <a:buSzPct val="100000"/>
            </a:pPr>
            <a:r>
              <a:rPr lang="ko-KR" altLang="en-US" sz="1100" kern="0"/>
              <a:t>실시간 제조기록서 및 데이터 무결성</a:t>
            </a:r>
            <a:r>
              <a:rPr lang="en-US" altLang="ko-KR" sz="1100" kern="0"/>
              <a:t>: </a:t>
            </a:r>
            <a:r>
              <a:rPr lang="ko-KR" altLang="en-US" sz="1100" kern="0"/>
              <a:t>불필요한 수기 항목을 줄이고</a:t>
            </a:r>
            <a:r>
              <a:rPr lang="en-US" altLang="ko-KR" sz="1100" kern="0"/>
              <a:t>, </a:t>
            </a:r>
            <a:r>
              <a:rPr lang="ko-KR" altLang="en-US" sz="1100" kern="0"/>
              <a:t>감사</a:t>
            </a:r>
            <a:r>
              <a:rPr lang="en-US" altLang="ko-KR" sz="1100" kern="0"/>
              <a:t>(Audit Trail) </a:t>
            </a:r>
            <a:r>
              <a:rPr lang="ko-KR" altLang="en-US" sz="1100" kern="0"/>
              <a:t>및 글로벌 규제에 대응하는 투명성 확보</a:t>
            </a:r>
            <a:endParaRPr lang="en-US" altLang="ko-KR" sz="1100" kern="0"/>
          </a:p>
        </p:txBody>
      </p:sp>
      <p:pic>
        <p:nvPicPr>
          <p:cNvPr id="68" name="Picture 14" descr="LG화학 - 나무위키">
            <a:extLst>
              <a:ext uri="{FF2B5EF4-FFF2-40B4-BE49-F238E27FC236}">
                <a16:creationId xmlns:a16="http://schemas.microsoft.com/office/drawing/2014/main" id="{AA597E10-CF82-A36F-D3A1-6E100D8E48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6590" y="5511335"/>
            <a:ext cx="678061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텍스트 개체 틀 4">
            <a:extLst>
              <a:ext uri="{FF2B5EF4-FFF2-40B4-BE49-F238E27FC236}">
                <a16:creationId xmlns:a16="http://schemas.microsoft.com/office/drawing/2014/main" id="{884FDB3B-712C-D437-BCBA-F7B3E6D08A96}"/>
              </a:ext>
            </a:extLst>
          </p:cNvPr>
          <p:cNvSpPr txBox="1">
            <a:spLocks/>
          </p:cNvSpPr>
          <p:nvPr/>
        </p:nvSpPr>
        <p:spPr>
          <a:xfrm>
            <a:off x="3467418" y="3590233"/>
            <a:ext cx="3130550" cy="1081620"/>
          </a:xfrm>
          <a:prstGeom prst="rect">
            <a:avLst/>
          </a:prstGeom>
        </p:spPr>
        <p:txBody>
          <a:bodyPr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400"/>
              </a:spcBef>
              <a:spcAft>
                <a:spcPts val="0"/>
              </a:spcAft>
              <a:buNone/>
            </a:pPr>
            <a:r>
              <a:rPr kumimoji="1" lang="ko-KR" altLang="en-US" sz="1100" b="1"/>
              <a:t>유연한 현장 적용</a:t>
            </a:r>
            <a:r>
              <a:rPr kumimoji="1" lang="en-US" altLang="ko-KR" sz="1000"/>
              <a:t>(</a:t>
            </a:r>
            <a:r>
              <a:rPr kumimoji="1" lang="ko-KR" altLang="en-US" sz="1000" err="1"/>
              <a:t>무중단</a:t>
            </a:r>
            <a:r>
              <a:rPr kumimoji="1" lang="ko-KR" altLang="en-US" sz="1000"/>
              <a:t> 전환 및 이기종 시스템 연동</a:t>
            </a:r>
            <a:r>
              <a:rPr kumimoji="1" lang="en-US" altLang="ko-KR" sz="1000"/>
              <a:t>): </a:t>
            </a:r>
          </a:p>
          <a:p>
            <a:pPr marL="178597" indent="-178597">
              <a:spcBef>
                <a:spcPts val="400"/>
              </a:spcBef>
              <a:spcAft>
                <a:spcPts val="0"/>
              </a:spcAft>
            </a:pPr>
            <a:r>
              <a:rPr lang="ko-KR" altLang="en-US" sz="1100">
                <a:latin typeface="Pretendard" panose="02000503000000020004" pitchFamily="50" charset="-127"/>
              </a:rPr>
              <a:t>실제 현장에서 검증된 </a:t>
            </a:r>
            <a:r>
              <a:rPr lang="en-US" altLang="ko-KR" sz="1100" b="1">
                <a:latin typeface="Pretendard" panose="02000503000000020004" pitchFamily="50" charset="-127"/>
              </a:rPr>
              <a:t>'</a:t>
            </a:r>
            <a:r>
              <a:rPr lang="ko-KR" altLang="en-US" sz="1100" b="1" err="1">
                <a:latin typeface="Pretendard" panose="02000503000000020004" pitchFamily="50" charset="-127"/>
              </a:rPr>
              <a:t>무중단</a:t>
            </a:r>
            <a:r>
              <a:rPr lang="ko-KR" altLang="en-US" sz="1100" b="1">
                <a:latin typeface="Pretendard" panose="02000503000000020004" pitchFamily="50" charset="-127"/>
              </a:rPr>
              <a:t> 가동 전환</a:t>
            </a:r>
            <a:r>
              <a:rPr lang="en-US" altLang="ko-KR" sz="1100" b="1">
                <a:latin typeface="Pretendard" panose="02000503000000020004" pitchFamily="50" charset="-127"/>
              </a:rPr>
              <a:t>(Zero-Downtime)' </a:t>
            </a:r>
            <a:r>
              <a:rPr lang="ko-KR" altLang="en-US" sz="1100" b="1">
                <a:latin typeface="Pretendard" panose="02000503000000020004" pitchFamily="50" charset="-127"/>
              </a:rPr>
              <a:t>기술</a:t>
            </a:r>
            <a:r>
              <a:rPr lang="ko-KR" altLang="en-US" sz="1100">
                <a:latin typeface="Pretendard" panose="02000503000000020004" pitchFamily="50" charset="-127"/>
              </a:rPr>
              <a:t>을 기반으로</a:t>
            </a:r>
            <a:r>
              <a:rPr lang="en-US" altLang="ko-KR" sz="1100">
                <a:latin typeface="Pretendard" panose="02000503000000020004" pitchFamily="50" charset="-127"/>
              </a:rPr>
              <a:t>, 24</a:t>
            </a:r>
            <a:r>
              <a:rPr lang="ko-KR" altLang="en-US" sz="1100">
                <a:latin typeface="Pretendard" panose="02000503000000020004" pitchFamily="50" charset="-127"/>
              </a:rPr>
              <a:t>시간 가동되는 공정 라인의 멈춤 없이 안정적으로 시스템을 적용합니다</a:t>
            </a:r>
            <a:r>
              <a:rPr lang="en-US" altLang="ko-KR" sz="1100">
                <a:latin typeface="Pretendard" panose="02000503000000020004" pitchFamily="50" charset="-127"/>
              </a:rPr>
              <a:t>. </a:t>
            </a:r>
          </a:p>
          <a:p>
            <a:pPr marL="178597" indent="-178597">
              <a:spcBef>
                <a:spcPts val="400"/>
              </a:spcBef>
              <a:spcAft>
                <a:spcPts val="0"/>
              </a:spcAft>
            </a:pPr>
            <a:r>
              <a:rPr lang="ko-KR" altLang="en-US" sz="1100">
                <a:latin typeface="Pretendard" panose="02000503000000020004" pitchFamily="50" charset="-127"/>
              </a:rPr>
              <a:t>바코드</a:t>
            </a:r>
            <a:r>
              <a:rPr lang="en-US" altLang="ko-KR" sz="1100">
                <a:latin typeface="Pretendard" panose="02000503000000020004" pitchFamily="50" charset="-127"/>
              </a:rPr>
              <a:t>, RFID, </a:t>
            </a:r>
            <a:r>
              <a:rPr lang="ko-KR" altLang="en-US" sz="1100">
                <a:latin typeface="Pretendard" panose="02000503000000020004" pitchFamily="50" charset="-127"/>
              </a:rPr>
              <a:t>칭량 설비 및 타사 </a:t>
            </a:r>
            <a:r>
              <a:rPr lang="en-US" altLang="ko-KR" sz="1100">
                <a:latin typeface="Pretendard" panose="02000503000000020004" pitchFamily="50" charset="-127"/>
              </a:rPr>
              <a:t>LIMS/QMS/ERP </a:t>
            </a:r>
            <a:r>
              <a:rPr lang="ko-KR" altLang="en-US" sz="1100">
                <a:latin typeface="Pretendard" panose="02000503000000020004" pitchFamily="50" charset="-127"/>
              </a:rPr>
              <a:t>등 기존 현장의 다양한 이기종 설비</a:t>
            </a:r>
            <a:r>
              <a:rPr lang="en-US" altLang="ko-KR" sz="1100">
                <a:latin typeface="Pretendard" panose="02000503000000020004" pitchFamily="50" charset="-127"/>
              </a:rPr>
              <a:t>·</a:t>
            </a:r>
            <a:r>
              <a:rPr lang="ko-KR" altLang="en-US" sz="1100">
                <a:latin typeface="Pretendard" panose="02000503000000020004" pitchFamily="50" charset="-127"/>
              </a:rPr>
              <a:t>시스템과 유연하게 맞물려 작동합니다</a:t>
            </a:r>
            <a:r>
              <a:rPr lang="en-US" altLang="ko-KR" sz="1100">
                <a:latin typeface="Pretendard" panose="02000503000000020004" pitchFamily="50" charset="-127"/>
              </a:rPr>
              <a:t>.</a:t>
            </a:r>
          </a:p>
          <a:p>
            <a:pPr marL="0" indent="0">
              <a:buNone/>
            </a:pPr>
            <a:endParaRPr kumimoji="1" lang="en-US" altLang="ko-KR" sz="1100" b="1"/>
          </a:p>
          <a:p>
            <a:pPr marL="0" indent="0">
              <a:spcBef>
                <a:spcPts val="400"/>
              </a:spcBef>
              <a:spcAft>
                <a:spcPts val="0"/>
              </a:spcAft>
              <a:buNone/>
            </a:pPr>
            <a:endParaRPr kumimoji="1" lang="en-US" altLang="ko-KR" sz="1100"/>
          </a:p>
        </p:txBody>
      </p:sp>
      <p:pic>
        <p:nvPicPr>
          <p:cNvPr id="23" name="그림 22">
            <a:extLst>
              <a:ext uri="{FF2B5EF4-FFF2-40B4-BE49-F238E27FC236}">
                <a16:creationId xmlns:a16="http://schemas.microsoft.com/office/drawing/2014/main" id="{AEF82E62-EF2D-1546-73AA-79C2AFD66C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5375" y="5500425"/>
            <a:ext cx="458437" cy="180000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FFF811A5-8D2F-14F1-283C-BFE7184929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6590" y="5821183"/>
            <a:ext cx="755410" cy="180000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id="{536AB53B-52A3-6C15-9B6E-030C6806B5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5375" y="5772721"/>
            <a:ext cx="468325" cy="236602"/>
          </a:xfrm>
          <a:prstGeom prst="rect">
            <a:avLst/>
          </a:prstGeom>
        </p:spPr>
      </p:pic>
      <p:pic>
        <p:nvPicPr>
          <p:cNvPr id="29" name="그림 28">
            <a:extLst>
              <a:ext uri="{FF2B5EF4-FFF2-40B4-BE49-F238E27FC236}">
                <a16:creationId xmlns:a16="http://schemas.microsoft.com/office/drawing/2014/main" id="{7234E030-D476-4BFB-1315-529F72CB5C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6590" y="6106129"/>
            <a:ext cx="938298" cy="180000"/>
          </a:xfrm>
          <a:prstGeom prst="rect">
            <a:avLst/>
          </a:prstGeom>
        </p:spPr>
      </p:pic>
      <p:pic>
        <p:nvPicPr>
          <p:cNvPr id="31" name="그림 30">
            <a:extLst>
              <a:ext uri="{FF2B5EF4-FFF2-40B4-BE49-F238E27FC236}">
                <a16:creationId xmlns:a16="http://schemas.microsoft.com/office/drawing/2014/main" id="{9E454A9E-1C90-8C32-0BE2-618E3F70E4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05375" y="6102956"/>
            <a:ext cx="1174092" cy="180000"/>
          </a:xfrm>
          <a:prstGeom prst="rect">
            <a:avLst/>
          </a:prstGeom>
        </p:spPr>
      </p:pic>
      <p:pic>
        <p:nvPicPr>
          <p:cNvPr id="33" name="그림 32">
            <a:extLst>
              <a:ext uri="{FF2B5EF4-FFF2-40B4-BE49-F238E27FC236}">
                <a16:creationId xmlns:a16="http://schemas.microsoft.com/office/drawing/2014/main" id="{9C19781B-6E45-73DA-3429-0B89E352BE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1212" y="6504241"/>
            <a:ext cx="468325" cy="236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623760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6F3498-2604-F4B6-8C45-8CB63A061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텍스트 개체 틀 19">
            <a:extLst>
              <a:ext uri="{FF2B5EF4-FFF2-40B4-BE49-F238E27FC236}">
                <a16:creationId xmlns:a16="http://schemas.microsoft.com/office/drawing/2014/main" id="{FF0E1BB8-391A-CC7A-8845-528BA7F7E3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035216" y="2567496"/>
            <a:ext cx="1633872" cy="525090"/>
          </a:xfrm>
        </p:spPr>
        <p:txBody>
          <a:bodyPr/>
          <a:lstStyle/>
          <a:p>
            <a:r>
              <a:rPr lang="en-US" altLang="ko-KR" sz="800"/>
              <a:t>Paperless </a:t>
            </a:r>
            <a:r>
              <a:rPr lang="ko-KR" altLang="en-US" sz="800"/>
              <a:t>기반 현장 작업 생산성</a:t>
            </a:r>
            <a:br>
              <a:rPr lang="en-US" altLang="ko-KR" sz="8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</a:br>
            <a:r>
              <a:rPr lang="en-US" altLang="ko-KR" sz="16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25-30% </a:t>
            </a:r>
            <a:r>
              <a:rPr lang="ko-KR" altLang="en-US" sz="900"/>
              <a:t>향상</a:t>
            </a:r>
          </a:p>
        </p:txBody>
      </p:sp>
      <p:sp>
        <p:nvSpPr>
          <p:cNvPr id="21" name="텍스트 개체 틀 20">
            <a:extLst>
              <a:ext uri="{FF2B5EF4-FFF2-40B4-BE49-F238E27FC236}">
                <a16:creationId xmlns:a16="http://schemas.microsoft.com/office/drawing/2014/main" id="{51D0535A-701A-8B0C-E06D-C73DAFE9329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035216" y="4771689"/>
            <a:ext cx="1516758" cy="525090"/>
          </a:xfrm>
        </p:spPr>
        <p:txBody>
          <a:bodyPr/>
          <a:lstStyle/>
          <a:p>
            <a:r>
              <a:rPr lang="ko-KR" altLang="en-US" sz="800"/>
              <a:t>원료 </a:t>
            </a:r>
            <a:r>
              <a:rPr lang="ko-KR" altLang="en-US" sz="800" err="1"/>
              <a:t>오투입</a:t>
            </a:r>
            <a:r>
              <a:rPr lang="ko-KR" altLang="en-US" sz="800"/>
              <a:t> 방지 및 </a:t>
            </a:r>
            <a:r>
              <a:rPr lang="en-US" altLang="ko-KR" sz="800"/>
              <a:t>MBR </a:t>
            </a:r>
            <a:r>
              <a:rPr lang="ko-KR" altLang="en-US" sz="800"/>
              <a:t>기반 자동 역가 계산 기반 공정 불량률</a:t>
            </a:r>
            <a:br>
              <a:rPr lang="en-US" altLang="ko-KR" sz="12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</a:br>
            <a:r>
              <a:rPr lang="en-US" altLang="ko-KR" sz="16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40-50%</a:t>
            </a:r>
            <a:r>
              <a:rPr lang="ko-KR" altLang="en-US" sz="14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ko-KR" altLang="en-US" sz="900"/>
              <a:t>절감</a:t>
            </a:r>
            <a:endParaRPr lang="ko-KR" altLang="en-US" sz="800"/>
          </a:p>
        </p:txBody>
      </p:sp>
      <p:sp>
        <p:nvSpPr>
          <p:cNvPr id="22" name="텍스트 개체 틀 21">
            <a:extLst>
              <a:ext uri="{FF2B5EF4-FFF2-40B4-BE49-F238E27FC236}">
                <a16:creationId xmlns:a16="http://schemas.microsoft.com/office/drawing/2014/main" id="{CC1D5388-9D20-32D1-2EE0-FF1EEF1E4583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035216" y="6543108"/>
            <a:ext cx="1516758" cy="525090"/>
          </a:xfrm>
        </p:spPr>
        <p:txBody>
          <a:bodyPr/>
          <a:lstStyle/>
          <a:p>
            <a:r>
              <a:rPr lang="ko-KR" altLang="en-US" sz="800"/>
              <a:t>규제 준수를 위한 운영 비용</a:t>
            </a:r>
            <a:br>
              <a:rPr lang="en-US" altLang="ko-KR" sz="800"/>
            </a:br>
            <a:r>
              <a:rPr lang="en-US" altLang="ko-KR" sz="16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35%</a:t>
            </a:r>
            <a:r>
              <a:rPr lang="ko-KR" altLang="en-US" sz="1600"/>
              <a:t> </a:t>
            </a:r>
            <a:r>
              <a:rPr lang="ko-KR" altLang="en-US" sz="900"/>
              <a:t>향상</a:t>
            </a:r>
          </a:p>
        </p:txBody>
      </p:sp>
      <p:sp>
        <p:nvSpPr>
          <p:cNvPr id="36" name="텍스트 개체 틀 35">
            <a:extLst>
              <a:ext uri="{FF2B5EF4-FFF2-40B4-BE49-F238E27FC236}">
                <a16:creationId xmlns:a16="http://schemas.microsoft.com/office/drawing/2014/main" id="{F8DE24EB-2A94-D4CA-9446-8C5DE31A713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55716" y="7431889"/>
            <a:ext cx="4492043" cy="542239"/>
          </a:xfrm>
        </p:spPr>
        <p:txBody>
          <a:bodyPr/>
          <a:lstStyle/>
          <a:p>
            <a:r>
              <a:rPr lang="ko-KR" altLang="en-US" sz="1600"/>
              <a:t>정성적 기대효과</a:t>
            </a:r>
          </a:p>
        </p:txBody>
      </p:sp>
      <p:sp>
        <p:nvSpPr>
          <p:cNvPr id="23" name="텍스트 개체 틀 19">
            <a:extLst>
              <a:ext uri="{FF2B5EF4-FFF2-40B4-BE49-F238E27FC236}">
                <a16:creationId xmlns:a16="http://schemas.microsoft.com/office/drawing/2014/main" id="{8B5C9501-6633-36BF-2865-EC2D5ED02E41}"/>
              </a:ext>
            </a:extLst>
          </p:cNvPr>
          <p:cNvSpPr txBox="1">
            <a:spLocks/>
          </p:cNvSpPr>
          <p:nvPr/>
        </p:nvSpPr>
        <p:spPr>
          <a:xfrm>
            <a:off x="5029918" y="3063468"/>
            <a:ext cx="1720131" cy="525090"/>
          </a:xfrm>
          <a:prstGeom prst="rect">
            <a:avLst/>
          </a:prstGeom>
        </p:spPr>
        <p:txBody>
          <a:bodyPr anchor="ctr"/>
          <a:lstStyle>
            <a:lvl1pPr marL="0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0" i="0" u="none" strike="noStrike" cap="none" spc="-42" baseline="0">
                <a:solidFill>
                  <a:schemeClr val="bg1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en-US" altLang="ko-KR" sz="800"/>
              <a:t>ERP </a:t>
            </a:r>
            <a:r>
              <a:rPr lang="ko-KR" altLang="en-US" sz="800"/>
              <a:t>도입 기반 데이터 수집 및  검토 시간</a:t>
            </a:r>
            <a:br>
              <a:rPr lang="en-US" altLang="ko-KR" sz="800"/>
            </a:br>
            <a:r>
              <a:rPr lang="en-US" altLang="ko-KR" sz="16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70-80% </a:t>
            </a:r>
            <a:r>
              <a:rPr lang="ko-KR" altLang="en-US" sz="900" kern="0"/>
              <a:t>감소</a:t>
            </a:r>
            <a:endParaRPr lang="en-US" altLang="ko-KR" sz="900" kern="0"/>
          </a:p>
        </p:txBody>
      </p:sp>
      <p:sp>
        <p:nvSpPr>
          <p:cNvPr id="24" name="텍스트 개체 틀 19">
            <a:extLst>
              <a:ext uri="{FF2B5EF4-FFF2-40B4-BE49-F238E27FC236}">
                <a16:creationId xmlns:a16="http://schemas.microsoft.com/office/drawing/2014/main" id="{C0549ACA-FF2E-A80A-2EAF-14EAEC8EC7CD}"/>
              </a:ext>
            </a:extLst>
          </p:cNvPr>
          <p:cNvSpPr txBox="1">
            <a:spLocks/>
          </p:cNvSpPr>
          <p:nvPr/>
        </p:nvSpPr>
        <p:spPr>
          <a:xfrm>
            <a:off x="5029918" y="2157005"/>
            <a:ext cx="1720132" cy="383644"/>
          </a:xfrm>
          <a:prstGeom prst="rect">
            <a:avLst/>
          </a:prstGeom>
        </p:spPr>
        <p:txBody>
          <a:bodyPr anchor="ctr"/>
          <a:lstStyle>
            <a:lvl1pPr marL="0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0" i="0" u="none" strike="noStrike" cap="none" spc="-42" baseline="0">
                <a:solidFill>
                  <a:schemeClr val="bg1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ko-KR" altLang="en-US" sz="11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생산성 및 운영 효율성 극대화</a:t>
            </a:r>
            <a:endParaRPr lang="en-US" altLang="ko-KR" sz="1100" kern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6" name="텍스트 개체 틀 20">
            <a:extLst>
              <a:ext uri="{FF2B5EF4-FFF2-40B4-BE49-F238E27FC236}">
                <a16:creationId xmlns:a16="http://schemas.microsoft.com/office/drawing/2014/main" id="{5D111591-6810-51C2-6352-7715633DB54B}"/>
              </a:ext>
            </a:extLst>
          </p:cNvPr>
          <p:cNvSpPr txBox="1">
            <a:spLocks/>
          </p:cNvSpPr>
          <p:nvPr/>
        </p:nvSpPr>
        <p:spPr>
          <a:xfrm>
            <a:off x="5029918" y="5304462"/>
            <a:ext cx="1720131" cy="525090"/>
          </a:xfrm>
          <a:prstGeom prst="rect">
            <a:avLst/>
          </a:prstGeom>
        </p:spPr>
        <p:txBody>
          <a:bodyPr anchor="ctr"/>
          <a:lstStyle>
            <a:lvl1pPr marL="0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0" i="0" u="none" strike="noStrike" cap="none" spc="-42" baseline="0">
                <a:solidFill>
                  <a:schemeClr val="bg1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ko-KR" altLang="en-US" sz="800" kern="0"/>
              <a:t>설비 실시간 모니터링으로 설비 다운타임</a:t>
            </a:r>
            <a:br>
              <a:rPr lang="en-US" altLang="ko-KR" sz="12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</a:br>
            <a:r>
              <a:rPr lang="en-US" altLang="ko-KR" sz="16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20-30%</a:t>
            </a:r>
            <a:r>
              <a:rPr lang="ko-KR" altLang="en-US" sz="14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ko-KR" altLang="en-US" sz="800" kern="0"/>
              <a:t>절감</a:t>
            </a:r>
          </a:p>
        </p:txBody>
      </p:sp>
      <p:sp>
        <p:nvSpPr>
          <p:cNvPr id="27" name="텍스트 개체 틀 19">
            <a:extLst>
              <a:ext uri="{FF2B5EF4-FFF2-40B4-BE49-F238E27FC236}">
                <a16:creationId xmlns:a16="http://schemas.microsoft.com/office/drawing/2014/main" id="{BF535310-8E98-5228-F40F-6AB0A494E395}"/>
              </a:ext>
            </a:extLst>
          </p:cNvPr>
          <p:cNvSpPr txBox="1">
            <a:spLocks/>
          </p:cNvSpPr>
          <p:nvPr/>
        </p:nvSpPr>
        <p:spPr>
          <a:xfrm>
            <a:off x="5029918" y="4367469"/>
            <a:ext cx="1639169" cy="383644"/>
          </a:xfrm>
          <a:prstGeom prst="rect">
            <a:avLst/>
          </a:prstGeom>
        </p:spPr>
        <p:txBody>
          <a:bodyPr anchor="ctr"/>
          <a:lstStyle>
            <a:lvl1pPr marL="0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0" i="0" u="none" strike="noStrike" cap="none" spc="-42" baseline="0">
                <a:solidFill>
                  <a:schemeClr val="bg1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ko-KR" altLang="en-US" sz="1100" kern="0"/>
              <a:t>품질 리스크 및 손실 최소화</a:t>
            </a:r>
            <a:endParaRPr lang="en-US" altLang="ko-KR" sz="1100" kern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8" name="텍스트 개체 틀 20">
            <a:extLst>
              <a:ext uri="{FF2B5EF4-FFF2-40B4-BE49-F238E27FC236}">
                <a16:creationId xmlns:a16="http://schemas.microsoft.com/office/drawing/2014/main" id="{2FA31717-37CE-EDC0-1A1B-63B7908663B2}"/>
              </a:ext>
            </a:extLst>
          </p:cNvPr>
          <p:cNvSpPr txBox="1">
            <a:spLocks/>
          </p:cNvSpPr>
          <p:nvPr/>
        </p:nvSpPr>
        <p:spPr>
          <a:xfrm>
            <a:off x="5029919" y="7030496"/>
            <a:ext cx="1516758" cy="525090"/>
          </a:xfrm>
          <a:prstGeom prst="rect">
            <a:avLst/>
          </a:prstGeom>
        </p:spPr>
        <p:txBody>
          <a:bodyPr anchor="ctr"/>
          <a:lstStyle>
            <a:lvl1pPr marL="0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0" i="0" u="none" strike="noStrike" cap="none" spc="-42" baseline="0">
                <a:solidFill>
                  <a:schemeClr val="bg1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ko-KR" altLang="en-US" sz="800"/>
              <a:t>실사 대응 준비 기간</a:t>
            </a:r>
            <a:br>
              <a:rPr lang="en-US" altLang="ko-KR" sz="800"/>
            </a:br>
            <a:r>
              <a:rPr lang="en-US" altLang="ko-KR" sz="16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90%</a:t>
            </a:r>
            <a:r>
              <a:rPr lang="ko-KR" altLang="en-US" sz="12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ko-KR" altLang="en-US" sz="900" kern="0"/>
              <a:t>감소</a:t>
            </a:r>
          </a:p>
        </p:txBody>
      </p:sp>
      <p:sp>
        <p:nvSpPr>
          <p:cNvPr id="29" name="텍스트 개체 틀 19">
            <a:extLst>
              <a:ext uri="{FF2B5EF4-FFF2-40B4-BE49-F238E27FC236}">
                <a16:creationId xmlns:a16="http://schemas.microsoft.com/office/drawing/2014/main" id="{26D81BA7-2EE3-D816-C097-A5844C30FBD1}"/>
              </a:ext>
            </a:extLst>
          </p:cNvPr>
          <p:cNvSpPr txBox="1">
            <a:spLocks/>
          </p:cNvSpPr>
          <p:nvPr/>
        </p:nvSpPr>
        <p:spPr>
          <a:xfrm>
            <a:off x="5029918" y="6144212"/>
            <a:ext cx="1639169" cy="383644"/>
          </a:xfrm>
          <a:prstGeom prst="rect">
            <a:avLst/>
          </a:prstGeom>
        </p:spPr>
        <p:txBody>
          <a:bodyPr anchor="ctr"/>
          <a:lstStyle>
            <a:lvl1pPr marL="0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0" i="0" u="none" strike="noStrike" cap="none" spc="-42" baseline="0">
                <a:solidFill>
                  <a:schemeClr val="bg1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ko-KR" altLang="en-US" sz="1100" kern="0"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규제 준수 및 관리 비용 절감</a:t>
            </a:r>
            <a:endParaRPr lang="en-US" altLang="ko-KR" sz="1100" kern="0"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CE1268D-E1BB-F7CA-0F6C-A7BEA0630082}"/>
              </a:ext>
            </a:extLst>
          </p:cNvPr>
          <p:cNvSpPr txBox="1"/>
          <p:nvPr/>
        </p:nvSpPr>
        <p:spPr>
          <a:xfrm>
            <a:off x="904203" y="7787866"/>
            <a:ext cx="3894491" cy="437725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33866" tIns="33866" rIns="33866" bIns="33866" rtlCol="0" anchor="t">
            <a:spAutoFit/>
          </a:bodyPr>
          <a:lstStyle/>
          <a:p>
            <a:pPr defTabSz="547687">
              <a:spcBef>
                <a:spcPts val="600"/>
              </a:spcBef>
            </a:pPr>
            <a:r>
              <a:rPr lang="ko-KR" altLang="en-US" sz="12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글로벌 </a:t>
            </a:r>
            <a:r>
              <a:rPr lang="en-US" altLang="ko-KR" sz="12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GMP </a:t>
            </a:r>
            <a:r>
              <a:rPr lang="ko-KR" altLang="en-US" sz="12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규정 준수를 통해 해외 규제 리스크를 해소하고</a:t>
            </a:r>
            <a:r>
              <a:rPr lang="en-US" altLang="ko-KR" sz="12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MBR/ERP </a:t>
            </a:r>
            <a:r>
              <a:rPr lang="ko-KR" altLang="en-US" sz="12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연계를 통해 데이터 무결성 보장과 휴먼 에러를 방지</a:t>
            </a:r>
            <a:endParaRPr lang="ko-KR" altLang="en-US" sz="120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  <a:sym typeface="Inter Display Regular"/>
            </a:endParaRPr>
          </a:p>
        </p:txBody>
      </p:sp>
      <p:sp>
        <p:nvSpPr>
          <p:cNvPr id="4" name="텍스트 개체 틀 35">
            <a:extLst>
              <a:ext uri="{FF2B5EF4-FFF2-40B4-BE49-F238E27FC236}">
                <a16:creationId xmlns:a16="http://schemas.microsoft.com/office/drawing/2014/main" id="{FE7E8659-391A-3BBD-E9F8-5207D1E607D4}"/>
              </a:ext>
            </a:extLst>
          </p:cNvPr>
          <p:cNvSpPr txBox="1">
            <a:spLocks/>
          </p:cNvSpPr>
          <p:nvPr/>
        </p:nvSpPr>
        <p:spPr>
          <a:xfrm>
            <a:off x="355715" y="1334722"/>
            <a:ext cx="4492043" cy="542239"/>
          </a:xfrm>
          <a:prstGeom prst="rect">
            <a:avLst/>
          </a:prstGeom>
        </p:spPr>
        <p:txBody>
          <a:bodyPr/>
          <a:lstStyle>
            <a:lvl1pPr marL="0" marR="0" indent="0" algn="l" defTabSz="232177" rtl="0" latinLnBrk="0">
              <a:lnSpc>
                <a:spcPct val="12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844" b="1" i="0" u="none" strike="noStrike" cap="none" spc="-25" baseline="0">
                <a:solidFill>
                  <a:srgbClr val="6A2AA8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1pPr>
            <a:lvl2pPr marL="267896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2pPr>
            <a:lvl3pPr marL="535792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3pPr>
            <a:lvl4pPr marL="803688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4pPr>
            <a:lvl5pPr marL="1071584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en-US" altLang="ko-KR" sz="1600" kern="0"/>
              <a:t>Factova </a:t>
            </a:r>
            <a:r>
              <a:rPr lang="en-US" altLang="ko-KR" sz="1600" kern="0" err="1"/>
              <a:t>iPharmMES</a:t>
            </a:r>
            <a:r>
              <a:rPr lang="ko-KR" altLang="en-US" sz="1600" kern="0"/>
              <a:t>가 제공하는 기능들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2ED7D577-AD3A-0CA3-F004-D726EA4E403A}"/>
              </a:ext>
            </a:extLst>
          </p:cNvPr>
          <p:cNvSpPr txBox="1"/>
          <p:nvPr/>
        </p:nvSpPr>
        <p:spPr>
          <a:xfrm>
            <a:off x="421367" y="1678175"/>
            <a:ext cx="4350658" cy="40694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33866" tIns="33866" rIns="33866" bIns="33866" rtlCol="0" anchor="t">
            <a:spAutoFit/>
          </a:bodyPr>
          <a:lstStyle/>
          <a:p>
            <a:r>
              <a:rPr lang="ko-KR" altLang="en-US" sz="1100"/>
              <a:t>오더 관리</a:t>
            </a:r>
            <a:r>
              <a:rPr lang="en-US" altLang="ko-KR" sz="1100"/>
              <a:t>, </a:t>
            </a:r>
            <a:r>
              <a:rPr lang="ko-KR" altLang="en-US" sz="1100"/>
              <a:t>제조 절차 및 기록 관리</a:t>
            </a:r>
            <a:r>
              <a:rPr lang="en-US" altLang="ko-KR" sz="1100"/>
              <a:t>, </a:t>
            </a:r>
            <a:r>
              <a:rPr lang="ko-KR" altLang="en-US" sz="1100"/>
              <a:t>현장의 재고관리</a:t>
            </a:r>
            <a:r>
              <a:rPr lang="en-US" altLang="ko-KR" sz="1100"/>
              <a:t>, </a:t>
            </a:r>
            <a:r>
              <a:rPr lang="ko-KR" altLang="en-US" sz="1100"/>
              <a:t>설비관리</a:t>
            </a:r>
            <a:r>
              <a:rPr lang="en-US" altLang="ko-KR" sz="1100"/>
              <a:t>, </a:t>
            </a:r>
            <a:r>
              <a:rPr lang="ko-KR" altLang="en-US" sz="1100"/>
              <a:t>시스템간 정보 연계</a:t>
            </a:r>
            <a:r>
              <a:rPr lang="en-US" altLang="ko-KR" sz="1100"/>
              <a:t>, </a:t>
            </a:r>
            <a:r>
              <a:rPr lang="ko-KR" altLang="en-US" sz="1100"/>
              <a:t>설비 인터페이스를 </a:t>
            </a:r>
            <a:r>
              <a:rPr lang="en-US" altLang="ko-KR" sz="1100"/>
              <a:t>21 CFR Part 11 </a:t>
            </a:r>
            <a:r>
              <a:rPr lang="ko-KR" altLang="en-US" sz="1100"/>
              <a:t>기반의 시스템으로 구축합니다</a:t>
            </a:r>
            <a:r>
              <a:rPr lang="en-US" altLang="ko-KR" sz="1100"/>
              <a:t>.</a:t>
            </a:r>
          </a:p>
        </p:txBody>
      </p:sp>
      <p:grpSp>
        <p:nvGrpSpPr>
          <p:cNvPr id="2" name="그룹 597">
            <a:extLst>
              <a:ext uri="{FF2B5EF4-FFF2-40B4-BE49-F238E27FC236}">
                <a16:creationId xmlns:a16="http://schemas.microsoft.com/office/drawing/2014/main" id="{23899DC0-5405-A97F-E666-FEDB451C4FD1}"/>
              </a:ext>
            </a:extLst>
          </p:cNvPr>
          <p:cNvGrpSpPr/>
          <p:nvPr/>
        </p:nvGrpSpPr>
        <p:grpSpPr>
          <a:xfrm>
            <a:off x="518303" y="7872593"/>
            <a:ext cx="275080" cy="265461"/>
            <a:chOff x="3658483" y="1244851"/>
            <a:chExt cx="437285" cy="421994"/>
          </a:xfrm>
          <a:solidFill>
            <a:schemeClr val="bg1">
              <a:lumMod val="65000"/>
            </a:schemeClr>
          </a:solidFill>
        </p:grpSpPr>
        <p:sp>
          <p:nvSpPr>
            <p:cNvPr id="3" name="Freeform 148">
              <a:extLst>
                <a:ext uri="{FF2B5EF4-FFF2-40B4-BE49-F238E27FC236}">
                  <a16:creationId xmlns:a16="http://schemas.microsoft.com/office/drawing/2014/main" id="{D1AFB6CC-97FF-5C35-8751-283CDB1019B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4933" y="1529239"/>
              <a:ext cx="3059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pattFill prst="dkUpDiag">
              <a:fgClr>
                <a:srgbClr val="879FCF"/>
              </a:fgClr>
              <a:bgClr>
                <a:srgbClr val="A2B5DA"/>
              </a:bgClr>
            </a:patt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36000" rIns="0" bIns="0" anchor="ctr"/>
            <a:lstStyle/>
            <a:p>
              <a:pPr algn="ctr" defTabSz="937893"/>
              <a:endParaRPr lang="ko-KR" altLang="en-US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+mn-ea"/>
                <a:cs typeface="KoPubWorld돋움체 Medium" panose="00000600000000000000" pitchFamily="2" charset="-127"/>
              </a:endParaRPr>
            </a:p>
          </p:txBody>
        </p:sp>
        <p:sp>
          <p:nvSpPr>
            <p:cNvPr id="5" name="Freeform 149">
              <a:extLst>
                <a:ext uri="{FF2B5EF4-FFF2-40B4-BE49-F238E27FC236}">
                  <a16:creationId xmlns:a16="http://schemas.microsoft.com/office/drawing/2014/main" id="{5BF47932-5E65-4601-8065-521639C52D79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0471" y="1244851"/>
              <a:ext cx="385297" cy="262982"/>
            </a:xfrm>
            <a:custGeom>
              <a:avLst/>
              <a:gdLst>
                <a:gd name="T0" fmla="*/ 232 w 261"/>
                <a:gd name="T1" fmla="*/ 78 h 179"/>
                <a:gd name="T2" fmla="*/ 235 w 261"/>
                <a:gd name="T3" fmla="*/ 74 h 179"/>
                <a:gd name="T4" fmla="*/ 261 w 261"/>
                <a:gd name="T5" fmla="*/ 82 h 179"/>
                <a:gd name="T6" fmla="*/ 227 w 261"/>
                <a:gd name="T7" fmla="*/ 0 h 179"/>
                <a:gd name="T8" fmla="*/ 153 w 261"/>
                <a:gd name="T9" fmla="*/ 52 h 179"/>
                <a:gd name="T10" fmla="*/ 178 w 261"/>
                <a:gd name="T11" fmla="*/ 58 h 179"/>
                <a:gd name="T12" fmla="*/ 173 w 261"/>
                <a:gd name="T13" fmla="*/ 65 h 179"/>
                <a:gd name="T14" fmla="*/ 96 w 261"/>
                <a:gd name="T15" fmla="*/ 143 h 179"/>
                <a:gd name="T16" fmla="*/ 0 w 261"/>
                <a:gd name="T17" fmla="*/ 178 h 179"/>
                <a:gd name="T18" fmla="*/ 51 w 261"/>
                <a:gd name="T19" fmla="*/ 178 h 179"/>
                <a:gd name="T20" fmla="*/ 232 w 261"/>
                <a:gd name="T21" fmla="*/ 7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1" h="179">
                  <a:moveTo>
                    <a:pt x="232" y="78"/>
                  </a:moveTo>
                  <a:lnTo>
                    <a:pt x="235" y="74"/>
                  </a:lnTo>
                  <a:lnTo>
                    <a:pt x="261" y="82"/>
                  </a:lnTo>
                  <a:lnTo>
                    <a:pt x="227" y="0"/>
                  </a:lnTo>
                  <a:lnTo>
                    <a:pt x="153" y="52"/>
                  </a:lnTo>
                  <a:lnTo>
                    <a:pt x="178" y="58"/>
                  </a:lnTo>
                  <a:lnTo>
                    <a:pt x="173" y="65"/>
                  </a:lnTo>
                  <a:cubicBezTo>
                    <a:pt x="153" y="97"/>
                    <a:pt x="127" y="124"/>
                    <a:pt x="96" y="143"/>
                  </a:cubicBezTo>
                  <a:cubicBezTo>
                    <a:pt x="66" y="162"/>
                    <a:pt x="33" y="173"/>
                    <a:pt x="0" y="178"/>
                  </a:cubicBezTo>
                  <a:cubicBezTo>
                    <a:pt x="17" y="179"/>
                    <a:pt x="33" y="179"/>
                    <a:pt x="51" y="178"/>
                  </a:cubicBezTo>
                  <a:cubicBezTo>
                    <a:pt x="123" y="172"/>
                    <a:pt x="187" y="137"/>
                    <a:pt x="232" y="78"/>
                  </a:cubicBezTo>
                  <a:close/>
                </a:path>
              </a:pathLst>
            </a:custGeom>
            <a:pattFill prst="dkUpDiag">
              <a:fgClr>
                <a:srgbClr val="879FCF"/>
              </a:fgClr>
              <a:bgClr>
                <a:srgbClr val="A2B5DA"/>
              </a:bgClr>
            </a:patt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36000" rIns="0" bIns="0" anchor="ctr"/>
            <a:lstStyle/>
            <a:p>
              <a:pPr algn="ctr" defTabSz="937893"/>
              <a:endParaRPr lang="ko-KR" altLang="en-US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+mn-ea"/>
                <a:cs typeface="KoPubWorld돋움체 Medium" panose="00000600000000000000" pitchFamily="2" charset="-127"/>
              </a:endParaRPr>
            </a:p>
          </p:txBody>
        </p:sp>
        <p:sp>
          <p:nvSpPr>
            <p:cNvPr id="30" name="Freeform 150">
              <a:extLst>
                <a:ext uri="{FF2B5EF4-FFF2-40B4-BE49-F238E27FC236}">
                  <a16:creationId xmlns:a16="http://schemas.microsoft.com/office/drawing/2014/main" id="{2A6E9597-5C9A-33A7-1E25-F4FCEE4CC80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049" y="1529239"/>
              <a:ext cx="3059" cy="0"/>
            </a:xfrm>
            <a:custGeom>
              <a:avLst/>
              <a:gdLst>
                <a:gd name="T0" fmla="*/ 0 w 3"/>
                <a:gd name="T1" fmla="*/ 3 w 3"/>
                <a:gd name="T2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pattFill prst="dkUpDiag">
              <a:fgClr>
                <a:srgbClr val="879FCF"/>
              </a:fgClr>
              <a:bgClr>
                <a:srgbClr val="A2B5DA"/>
              </a:bgClr>
            </a:patt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36000" rIns="0" bIns="0" anchor="ctr"/>
            <a:lstStyle/>
            <a:p>
              <a:pPr algn="ctr" defTabSz="937893"/>
              <a:endParaRPr lang="ko-KR" altLang="en-US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+mn-ea"/>
                <a:cs typeface="KoPubWorld돋움체 Medium" panose="00000600000000000000" pitchFamily="2" charset="-127"/>
              </a:endParaRPr>
            </a:p>
          </p:txBody>
        </p:sp>
        <p:sp>
          <p:nvSpPr>
            <p:cNvPr id="31" name="Freeform 151">
              <a:extLst>
                <a:ext uri="{FF2B5EF4-FFF2-40B4-BE49-F238E27FC236}">
                  <a16:creationId xmlns:a16="http://schemas.microsoft.com/office/drawing/2014/main" id="{064887B4-65B9-B6FC-BF10-BB652D625BC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7165" y="1529239"/>
              <a:ext cx="3059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pattFill prst="dkUpDiag">
              <a:fgClr>
                <a:srgbClr val="879FCF"/>
              </a:fgClr>
              <a:bgClr>
                <a:srgbClr val="A2B5DA"/>
              </a:bgClr>
            </a:patt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36000" rIns="0" bIns="0" anchor="ctr"/>
            <a:lstStyle/>
            <a:p>
              <a:pPr algn="ctr" defTabSz="937893"/>
              <a:endParaRPr lang="ko-KR" altLang="en-US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+mn-ea"/>
                <a:cs typeface="KoPubWorld돋움체 Medium" panose="00000600000000000000" pitchFamily="2" charset="-127"/>
              </a:endParaRPr>
            </a:p>
          </p:txBody>
        </p:sp>
        <p:sp>
          <p:nvSpPr>
            <p:cNvPr id="49" name="Line 152">
              <a:extLst>
                <a:ext uri="{FF2B5EF4-FFF2-40B4-BE49-F238E27FC236}">
                  <a16:creationId xmlns:a16="http://schemas.microsoft.com/office/drawing/2014/main" id="{ED63D1DF-A1A9-13C0-A7DF-43B68BC5FA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71628" y="1529239"/>
              <a:ext cx="0" cy="0"/>
            </a:xfrm>
            <a:prstGeom prst="line">
              <a:avLst/>
            </a:prstGeom>
            <a:pattFill prst="dkUpDiag">
              <a:fgClr>
                <a:srgbClr val="879FCF"/>
              </a:fgClr>
              <a:bgClr>
                <a:srgbClr val="A2B5DA"/>
              </a:bgClr>
            </a:patt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36000" rIns="0" bIns="0" anchor="ctr"/>
            <a:lstStyle/>
            <a:p>
              <a:pPr algn="ctr" defTabSz="937893"/>
              <a:endParaRPr lang="ko-KR" altLang="en-US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+mn-ea"/>
                <a:cs typeface="KoPubWorld돋움체 Medium" panose="00000600000000000000" pitchFamily="2" charset="-127"/>
              </a:endParaRPr>
            </a:p>
          </p:txBody>
        </p:sp>
        <p:sp>
          <p:nvSpPr>
            <p:cNvPr id="50" name="Freeform 153">
              <a:extLst>
                <a:ext uri="{FF2B5EF4-FFF2-40B4-BE49-F238E27FC236}">
                  <a16:creationId xmlns:a16="http://schemas.microsoft.com/office/drawing/2014/main" id="{453E7E6E-491F-30BD-9FB7-C74B12104F5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3282" y="1529239"/>
              <a:ext cx="3059" cy="0"/>
            </a:xfrm>
            <a:custGeom>
              <a:avLst/>
              <a:gdLst>
                <a:gd name="T0" fmla="*/ 0 w 3"/>
                <a:gd name="T1" fmla="*/ 3 w 3"/>
                <a:gd name="T2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pattFill prst="dkUpDiag">
              <a:fgClr>
                <a:srgbClr val="879FCF"/>
              </a:fgClr>
              <a:bgClr>
                <a:srgbClr val="A2B5DA"/>
              </a:bgClr>
            </a:patt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36000" rIns="0" bIns="0" anchor="ctr"/>
            <a:lstStyle/>
            <a:p>
              <a:pPr algn="ctr" defTabSz="937893"/>
              <a:endParaRPr lang="ko-KR" altLang="en-US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+mn-ea"/>
                <a:cs typeface="KoPubWorld돋움체 Medium" panose="00000600000000000000" pitchFamily="2" charset="-127"/>
              </a:endParaRPr>
            </a:p>
          </p:txBody>
        </p:sp>
        <p:sp>
          <p:nvSpPr>
            <p:cNvPr id="55" name="Freeform 154">
              <a:extLst>
                <a:ext uri="{FF2B5EF4-FFF2-40B4-BE49-F238E27FC236}">
                  <a16:creationId xmlns:a16="http://schemas.microsoft.com/office/drawing/2014/main" id="{D63CFD8C-7166-570A-70C2-1D39C9746F61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5512" y="1529239"/>
              <a:ext cx="0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pattFill prst="dkUpDiag">
              <a:fgClr>
                <a:srgbClr val="879FCF"/>
              </a:fgClr>
              <a:bgClr>
                <a:srgbClr val="A2B5DA"/>
              </a:bgClr>
            </a:patt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36000" rIns="0" bIns="0" anchor="ctr"/>
            <a:lstStyle/>
            <a:p>
              <a:pPr algn="ctr" defTabSz="937893"/>
              <a:endParaRPr lang="ko-KR" altLang="en-US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+mn-ea"/>
                <a:cs typeface="KoPubWorld돋움체 Medium" panose="00000600000000000000" pitchFamily="2" charset="-127"/>
              </a:endParaRPr>
            </a:p>
          </p:txBody>
        </p:sp>
        <p:sp>
          <p:nvSpPr>
            <p:cNvPr id="60" name="Freeform 155">
              <a:extLst>
                <a:ext uri="{FF2B5EF4-FFF2-40B4-BE49-F238E27FC236}">
                  <a16:creationId xmlns:a16="http://schemas.microsoft.com/office/drawing/2014/main" id="{45480784-263B-79D3-2B84-69440FE18F8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9395" y="1529239"/>
              <a:ext cx="3059" cy="0"/>
            </a:xfrm>
            <a:custGeom>
              <a:avLst/>
              <a:gdLst>
                <a:gd name="T0" fmla="*/ 0 w 3"/>
                <a:gd name="T1" fmla="*/ 3 w 3"/>
                <a:gd name="T2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pattFill prst="dkUpDiag">
              <a:fgClr>
                <a:srgbClr val="879FCF"/>
              </a:fgClr>
              <a:bgClr>
                <a:srgbClr val="A2B5DA"/>
              </a:bgClr>
            </a:patt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36000" rIns="0" bIns="0" anchor="ctr"/>
            <a:lstStyle/>
            <a:p>
              <a:pPr algn="ctr" defTabSz="937893"/>
              <a:endParaRPr lang="ko-KR" altLang="en-US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+mn-ea"/>
                <a:cs typeface="KoPubWorld돋움체 Medium" panose="00000600000000000000" pitchFamily="2" charset="-127"/>
              </a:endParaRPr>
            </a:p>
          </p:txBody>
        </p:sp>
        <p:sp>
          <p:nvSpPr>
            <p:cNvPr id="61" name="Freeform 156">
              <a:extLst>
                <a:ext uri="{FF2B5EF4-FFF2-40B4-BE49-F238E27FC236}">
                  <a16:creationId xmlns:a16="http://schemas.microsoft.com/office/drawing/2014/main" id="{837B51B7-85D7-6D2B-CF78-5F7363802A73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3697" y="1376341"/>
              <a:ext cx="131493" cy="290504"/>
            </a:xfrm>
            <a:custGeom>
              <a:avLst/>
              <a:gdLst>
                <a:gd name="T0" fmla="*/ 8 w 88"/>
                <a:gd name="T1" fmla="*/ 69 h 198"/>
                <a:gd name="T2" fmla="*/ 0 w 88"/>
                <a:gd name="T3" fmla="*/ 73 h 198"/>
                <a:gd name="T4" fmla="*/ 0 w 88"/>
                <a:gd name="T5" fmla="*/ 198 h 198"/>
                <a:gd name="T6" fmla="*/ 88 w 88"/>
                <a:gd name="T7" fmla="*/ 198 h 198"/>
                <a:gd name="T8" fmla="*/ 88 w 88"/>
                <a:gd name="T9" fmla="*/ 0 h 198"/>
                <a:gd name="T10" fmla="*/ 8 w 88"/>
                <a:gd name="T11" fmla="*/ 69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198">
                  <a:moveTo>
                    <a:pt x="8" y="69"/>
                  </a:moveTo>
                  <a:lnTo>
                    <a:pt x="0" y="73"/>
                  </a:lnTo>
                  <a:lnTo>
                    <a:pt x="0" y="198"/>
                  </a:lnTo>
                  <a:lnTo>
                    <a:pt x="88" y="198"/>
                  </a:lnTo>
                  <a:lnTo>
                    <a:pt x="88" y="0"/>
                  </a:lnTo>
                  <a:cubicBezTo>
                    <a:pt x="65" y="29"/>
                    <a:pt x="39" y="53"/>
                    <a:pt x="8" y="69"/>
                  </a:cubicBezTo>
                  <a:close/>
                </a:path>
              </a:pathLst>
            </a:custGeom>
            <a:pattFill prst="dkUpDiag">
              <a:fgClr>
                <a:srgbClr val="879FCF"/>
              </a:fgClr>
              <a:bgClr>
                <a:srgbClr val="A2B5DA"/>
              </a:bgClr>
            </a:patt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36000" rIns="0" bIns="0" anchor="ctr"/>
            <a:lstStyle/>
            <a:p>
              <a:pPr algn="ctr" defTabSz="937893"/>
              <a:endParaRPr lang="ko-KR" altLang="en-US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+mn-ea"/>
                <a:cs typeface="KoPubWorld돋움체 Medium" panose="00000600000000000000" pitchFamily="2" charset="-127"/>
              </a:endParaRPr>
            </a:p>
          </p:txBody>
        </p:sp>
        <p:sp>
          <p:nvSpPr>
            <p:cNvPr id="62" name="Freeform 157">
              <a:extLst>
                <a:ext uri="{FF2B5EF4-FFF2-40B4-BE49-F238E27FC236}">
                  <a16:creationId xmlns:a16="http://schemas.microsoft.com/office/drawing/2014/main" id="{5AC957DB-45FB-14CC-B2EA-0577EB4BD70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2131" y="1354937"/>
              <a:ext cx="3059" cy="0"/>
            </a:xfrm>
            <a:custGeom>
              <a:avLst/>
              <a:gdLst>
                <a:gd name="T0" fmla="*/ 2 w 2"/>
                <a:gd name="T1" fmla="*/ 0 w 2"/>
                <a:gd name="T2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pattFill prst="dkUpDiag">
              <a:fgClr>
                <a:srgbClr val="879FCF"/>
              </a:fgClr>
              <a:bgClr>
                <a:srgbClr val="A2B5DA"/>
              </a:bgClr>
            </a:patt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36000" rIns="0" bIns="0" anchor="ctr"/>
            <a:lstStyle/>
            <a:p>
              <a:pPr algn="ctr" defTabSz="937893"/>
              <a:endParaRPr lang="ko-KR" altLang="en-US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+mn-ea"/>
                <a:cs typeface="KoPubWorld돋움체 Medium" panose="00000600000000000000" pitchFamily="2" charset="-127"/>
              </a:endParaRPr>
            </a:p>
          </p:txBody>
        </p:sp>
        <p:sp>
          <p:nvSpPr>
            <p:cNvPr id="63" name="Freeform 158">
              <a:extLst>
                <a:ext uri="{FF2B5EF4-FFF2-40B4-BE49-F238E27FC236}">
                  <a16:creationId xmlns:a16="http://schemas.microsoft.com/office/drawing/2014/main" id="{84331770-6B65-2381-EFE1-FC11B983566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6092" y="1434444"/>
              <a:ext cx="51985" cy="27522"/>
            </a:xfrm>
            <a:custGeom>
              <a:avLst/>
              <a:gdLst>
                <a:gd name="T0" fmla="*/ 34 w 34"/>
                <a:gd name="T1" fmla="*/ 0 h 19"/>
                <a:gd name="T2" fmla="*/ 0 w 34"/>
                <a:gd name="T3" fmla="*/ 0 h 19"/>
                <a:gd name="T4" fmla="*/ 0 w 34"/>
                <a:gd name="T5" fmla="*/ 19 h 19"/>
                <a:gd name="T6" fmla="*/ 34 w 3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9">
                  <a:moveTo>
                    <a:pt x="34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34" y="0"/>
                  </a:lnTo>
                  <a:close/>
                </a:path>
              </a:pathLst>
            </a:custGeom>
            <a:pattFill prst="dkUpDiag">
              <a:fgClr>
                <a:srgbClr val="879FCF"/>
              </a:fgClr>
              <a:bgClr>
                <a:srgbClr val="A2B5DA"/>
              </a:bgClr>
            </a:patt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36000" rIns="0" bIns="0" anchor="ctr"/>
            <a:lstStyle/>
            <a:p>
              <a:pPr algn="ctr" defTabSz="937893"/>
              <a:endParaRPr lang="ko-KR" altLang="en-US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+mn-ea"/>
                <a:cs typeface="KoPubWorld돋움체 Medium" panose="00000600000000000000" pitchFamily="2" charset="-127"/>
              </a:endParaRPr>
            </a:p>
          </p:txBody>
        </p:sp>
        <p:sp>
          <p:nvSpPr>
            <p:cNvPr id="64" name="Freeform 159">
              <a:extLst>
                <a:ext uri="{FF2B5EF4-FFF2-40B4-BE49-F238E27FC236}">
                  <a16:creationId xmlns:a16="http://schemas.microsoft.com/office/drawing/2014/main" id="{87428F29-1947-9502-47DB-636A8E1E8C9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6092" y="1489485"/>
              <a:ext cx="131493" cy="177360"/>
            </a:xfrm>
            <a:custGeom>
              <a:avLst/>
              <a:gdLst>
                <a:gd name="T0" fmla="*/ 0 w 88"/>
                <a:gd name="T1" fmla="*/ 25 h 121"/>
                <a:gd name="T2" fmla="*/ 0 w 88"/>
                <a:gd name="T3" fmla="*/ 121 h 121"/>
                <a:gd name="T4" fmla="*/ 88 w 88"/>
                <a:gd name="T5" fmla="*/ 121 h 121"/>
                <a:gd name="T6" fmla="*/ 88 w 88"/>
                <a:gd name="T7" fmla="*/ 0 h 121"/>
                <a:gd name="T8" fmla="*/ 0 w 88"/>
                <a:gd name="T9" fmla="*/ 25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121">
                  <a:moveTo>
                    <a:pt x="0" y="25"/>
                  </a:moveTo>
                  <a:lnTo>
                    <a:pt x="0" y="121"/>
                  </a:lnTo>
                  <a:lnTo>
                    <a:pt x="88" y="121"/>
                  </a:lnTo>
                  <a:lnTo>
                    <a:pt x="88" y="0"/>
                  </a:lnTo>
                  <a:cubicBezTo>
                    <a:pt x="59" y="12"/>
                    <a:pt x="30" y="21"/>
                    <a:pt x="0" y="25"/>
                  </a:cubicBezTo>
                  <a:close/>
                </a:path>
              </a:pathLst>
            </a:custGeom>
            <a:pattFill prst="dkUpDiag">
              <a:fgClr>
                <a:srgbClr val="879FCF"/>
              </a:fgClr>
              <a:bgClr>
                <a:srgbClr val="A2B5DA"/>
              </a:bgClr>
            </a:patt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36000" rIns="0" bIns="0" anchor="ctr"/>
            <a:lstStyle/>
            <a:p>
              <a:pPr algn="ctr" defTabSz="937893"/>
              <a:endParaRPr lang="ko-KR" altLang="en-US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+mn-ea"/>
                <a:cs typeface="KoPubWorld돋움체 Medium" panose="00000600000000000000" pitchFamily="2" charset="-127"/>
              </a:endParaRPr>
            </a:p>
          </p:txBody>
        </p:sp>
        <p:sp>
          <p:nvSpPr>
            <p:cNvPr id="65" name="Freeform 160">
              <a:extLst>
                <a:ext uri="{FF2B5EF4-FFF2-40B4-BE49-F238E27FC236}">
                  <a16:creationId xmlns:a16="http://schemas.microsoft.com/office/drawing/2014/main" id="{2588D6A1-6805-C005-4A0B-EE5777C237F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8483" y="1520063"/>
              <a:ext cx="128432" cy="146780"/>
            </a:xfrm>
            <a:custGeom>
              <a:avLst/>
              <a:gdLst>
                <a:gd name="T0" fmla="*/ 61 w 88"/>
                <a:gd name="T1" fmla="*/ 7 h 101"/>
                <a:gd name="T2" fmla="*/ 0 w 88"/>
                <a:gd name="T3" fmla="*/ 0 h 101"/>
                <a:gd name="T4" fmla="*/ 0 w 88"/>
                <a:gd name="T5" fmla="*/ 101 h 101"/>
                <a:gd name="T6" fmla="*/ 88 w 88"/>
                <a:gd name="T7" fmla="*/ 101 h 101"/>
                <a:gd name="T8" fmla="*/ 88 w 88"/>
                <a:gd name="T9" fmla="*/ 6 h 101"/>
                <a:gd name="T10" fmla="*/ 61 w 88"/>
                <a:gd name="T11" fmla="*/ 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101">
                  <a:moveTo>
                    <a:pt x="61" y="7"/>
                  </a:moveTo>
                  <a:cubicBezTo>
                    <a:pt x="42" y="7"/>
                    <a:pt x="20" y="5"/>
                    <a:pt x="0" y="0"/>
                  </a:cubicBezTo>
                  <a:lnTo>
                    <a:pt x="0" y="101"/>
                  </a:lnTo>
                  <a:lnTo>
                    <a:pt x="88" y="101"/>
                  </a:lnTo>
                  <a:lnTo>
                    <a:pt x="88" y="6"/>
                  </a:lnTo>
                  <a:cubicBezTo>
                    <a:pt x="79" y="6"/>
                    <a:pt x="70" y="7"/>
                    <a:pt x="61" y="7"/>
                  </a:cubicBezTo>
                  <a:close/>
                </a:path>
              </a:pathLst>
            </a:custGeom>
            <a:pattFill prst="dkUpDiag">
              <a:fgClr>
                <a:srgbClr val="879FCF"/>
              </a:fgClr>
              <a:bgClr>
                <a:srgbClr val="A2B5DA"/>
              </a:bgClr>
            </a:patt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36000" rIns="0" bIns="0" anchor="ctr"/>
            <a:lstStyle/>
            <a:p>
              <a:pPr algn="ctr" defTabSz="937893"/>
              <a:endParaRPr lang="ko-KR" altLang="en-US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+mn-ea"/>
                <a:cs typeface="KoPubWorld돋움체 Medium" panose="00000600000000000000" pitchFamily="2" charset="-127"/>
              </a:endParaRPr>
            </a:p>
          </p:txBody>
        </p:sp>
      </p:grpSp>
      <p:sp>
        <p:nvSpPr>
          <p:cNvPr id="67" name="Oval 25">
            <a:extLst>
              <a:ext uri="{FF2B5EF4-FFF2-40B4-BE49-F238E27FC236}">
                <a16:creationId xmlns:a16="http://schemas.microsoft.com/office/drawing/2014/main" id="{1DF9C175-AB9B-2381-48E5-4539665AFF16}"/>
              </a:ext>
            </a:extLst>
          </p:cNvPr>
          <p:cNvSpPr>
            <a:spLocks noChangeAspect="1"/>
          </p:cNvSpPr>
          <p:nvPr/>
        </p:nvSpPr>
        <p:spPr>
          <a:xfrm>
            <a:off x="518303" y="8831186"/>
            <a:ext cx="303876" cy="304290"/>
          </a:xfrm>
          <a:custGeom>
            <a:avLst/>
            <a:gdLst/>
            <a:ahLst/>
            <a:cxnLst/>
            <a:rect l="l" t="t" r="r" b="b"/>
            <a:pathLst>
              <a:path w="3225370" h="3229762">
                <a:moveTo>
                  <a:pt x="1355872" y="0"/>
                </a:moveTo>
                <a:cubicBezTo>
                  <a:pt x="1564636" y="0"/>
                  <a:pt x="1733872" y="169236"/>
                  <a:pt x="1733872" y="378000"/>
                </a:cubicBezTo>
                <a:cubicBezTo>
                  <a:pt x="1733872" y="530834"/>
                  <a:pt x="1643169" y="662483"/>
                  <a:pt x="1512292" y="721255"/>
                </a:cubicBezTo>
                <a:lnTo>
                  <a:pt x="1607042" y="1169019"/>
                </a:lnTo>
                <a:cubicBezTo>
                  <a:pt x="1611319" y="1167786"/>
                  <a:pt x="1615651" y="1167712"/>
                  <a:pt x="1620000" y="1167712"/>
                </a:cubicBezTo>
                <a:cubicBezTo>
                  <a:pt x="1828764" y="1167712"/>
                  <a:pt x="1998000" y="1336948"/>
                  <a:pt x="1998000" y="1545712"/>
                </a:cubicBezTo>
                <a:lnTo>
                  <a:pt x="1996362" y="1567711"/>
                </a:lnTo>
                <a:lnTo>
                  <a:pt x="2525816" y="1711728"/>
                </a:lnTo>
                <a:cubicBezTo>
                  <a:pt x="2591164" y="1602543"/>
                  <a:pt x="2710810" y="1530128"/>
                  <a:pt x="2847370" y="1530128"/>
                </a:cubicBezTo>
                <a:cubicBezTo>
                  <a:pt x="3056134" y="1530128"/>
                  <a:pt x="3225370" y="1699364"/>
                  <a:pt x="3225370" y="1908128"/>
                </a:cubicBezTo>
                <a:cubicBezTo>
                  <a:pt x="3225370" y="2116892"/>
                  <a:pt x="3056134" y="2286128"/>
                  <a:pt x="2847370" y="2286128"/>
                </a:cubicBezTo>
                <a:cubicBezTo>
                  <a:pt x="2638606" y="2286128"/>
                  <a:pt x="2469370" y="2116892"/>
                  <a:pt x="2469370" y="1908128"/>
                </a:cubicBezTo>
                <a:lnTo>
                  <a:pt x="2475505" y="1847275"/>
                </a:lnTo>
                <a:lnTo>
                  <a:pt x="1957861" y="1706471"/>
                </a:lnTo>
                <a:cubicBezTo>
                  <a:pt x="1922674" y="1789256"/>
                  <a:pt x="1855841" y="1854310"/>
                  <a:pt x="1773397" y="1890608"/>
                </a:cubicBezTo>
                <a:lnTo>
                  <a:pt x="1908290" y="2478637"/>
                </a:lnTo>
                <a:cubicBezTo>
                  <a:pt x="2094333" y="2500701"/>
                  <a:pt x="2237929" y="2659462"/>
                  <a:pt x="2237929" y="2851762"/>
                </a:cubicBezTo>
                <a:cubicBezTo>
                  <a:pt x="2237929" y="3060526"/>
                  <a:pt x="2068693" y="3229762"/>
                  <a:pt x="1859929" y="3229762"/>
                </a:cubicBezTo>
                <a:cubicBezTo>
                  <a:pt x="1651165" y="3229762"/>
                  <a:pt x="1481929" y="3060526"/>
                  <a:pt x="1481929" y="2851762"/>
                </a:cubicBezTo>
                <a:cubicBezTo>
                  <a:pt x="1481929" y="2676759"/>
                  <a:pt x="1600854" y="2529533"/>
                  <a:pt x="1762693" y="2487978"/>
                </a:cubicBezTo>
                <a:lnTo>
                  <a:pt x="1632951" y="1922407"/>
                </a:lnTo>
                <a:cubicBezTo>
                  <a:pt x="1628677" y="1923639"/>
                  <a:pt x="1624347" y="1923712"/>
                  <a:pt x="1620000" y="1923712"/>
                </a:cubicBezTo>
                <a:cubicBezTo>
                  <a:pt x="1474614" y="1923712"/>
                  <a:pt x="1348399" y="1841634"/>
                  <a:pt x="1286703" y="1720478"/>
                </a:cubicBezTo>
                <a:lnTo>
                  <a:pt x="726463" y="1950491"/>
                </a:lnTo>
                <a:cubicBezTo>
                  <a:pt x="745503" y="1995553"/>
                  <a:pt x="756000" y="2045092"/>
                  <a:pt x="756000" y="2097083"/>
                </a:cubicBezTo>
                <a:cubicBezTo>
                  <a:pt x="756000" y="2305847"/>
                  <a:pt x="586764" y="2475083"/>
                  <a:pt x="378000" y="2475083"/>
                </a:cubicBezTo>
                <a:cubicBezTo>
                  <a:pt x="169236" y="2475083"/>
                  <a:pt x="0" y="2305847"/>
                  <a:pt x="0" y="2097083"/>
                </a:cubicBezTo>
                <a:cubicBezTo>
                  <a:pt x="0" y="1888319"/>
                  <a:pt x="169236" y="1719083"/>
                  <a:pt x="378000" y="1719083"/>
                </a:cubicBezTo>
                <a:cubicBezTo>
                  <a:pt x="481765" y="1719083"/>
                  <a:pt x="575764" y="1760894"/>
                  <a:pt x="643957" y="1828700"/>
                </a:cubicBezTo>
                <a:lnTo>
                  <a:pt x="1245626" y="1581679"/>
                </a:lnTo>
                <a:cubicBezTo>
                  <a:pt x="1242578" y="1569964"/>
                  <a:pt x="1242000" y="1557905"/>
                  <a:pt x="1242000" y="1545712"/>
                </a:cubicBezTo>
                <a:cubicBezTo>
                  <a:pt x="1242000" y="1391666"/>
                  <a:pt x="1334148" y="1259142"/>
                  <a:pt x="1466584" y="1200827"/>
                </a:cubicBezTo>
                <a:lnTo>
                  <a:pt x="1372109" y="754363"/>
                </a:lnTo>
                <a:cubicBezTo>
                  <a:pt x="1366762" y="755885"/>
                  <a:pt x="1361331" y="756000"/>
                  <a:pt x="1355872" y="756000"/>
                </a:cubicBezTo>
                <a:cubicBezTo>
                  <a:pt x="1147108" y="756000"/>
                  <a:pt x="977872" y="586764"/>
                  <a:pt x="977872" y="378000"/>
                </a:cubicBezTo>
                <a:cubicBezTo>
                  <a:pt x="977872" y="169236"/>
                  <a:pt x="1147108" y="0"/>
                  <a:pt x="1355872" y="0"/>
                </a:cubicBezTo>
                <a:close/>
              </a:path>
            </a:pathLst>
          </a:custGeom>
          <a:pattFill prst="dkUpDiag">
            <a:fgClr>
              <a:srgbClr val="879FCF"/>
            </a:fgClr>
            <a:bgClr>
              <a:srgbClr val="A2B5DA"/>
            </a:bgClr>
          </a:pattFill>
          <a:ln w="9525" algn="ctr">
            <a:noFill/>
            <a:miter lim="800000"/>
            <a:headEnd/>
            <a:tailEnd/>
          </a:ln>
          <a:effectLst/>
        </p:spPr>
        <p:txBody>
          <a:bodyPr lIns="0" tIns="36000" rIns="0" bIns="0" anchor="ctr"/>
          <a:lstStyle/>
          <a:p>
            <a:pPr algn="ctr" defTabSz="937893"/>
            <a:endParaRPr lang="ko-KR" altLang="en-US" sz="1000" b="1" spc="-10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>
                  <a:alpha val="99000"/>
                </a:schemeClr>
              </a:solidFill>
              <a:latin typeface="+mn-ea"/>
              <a:cs typeface="KoPubWorld돋움체 Medium" panose="00000600000000000000" pitchFamily="2" charset="-127"/>
            </a:endParaRPr>
          </a:p>
        </p:txBody>
      </p:sp>
      <p:sp>
        <p:nvSpPr>
          <p:cNvPr id="68" name="Freeform 32">
            <a:extLst>
              <a:ext uri="{FF2B5EF4-FFF2-40B4-BE49-F238E27FC236}">
                <a16:creationId xmlns:a16="http://schemas.microsoft.com/office/drawing/2014/main" id="{EFDE04A5-1B21-AF3C-EC80-24310C2671D3}"/>
              </a:ext>
            </a:extLst>
          </p:cNvPr>
          <p:cNvSpPr/>
          <p:nvPr/>
        </p:nvSpPr>
        <p:spPr>
          <a:xfrm>
            <a:off x="518303" y="8374778"/>
            <a:ext cx="275228" cy="252100"/>
          </a:xfrm>
          <a:custGeom>
            <a:avLst/>
            <a:gdLst/>
            <a:ahLst/>
            <a:cxnLst/>
            <a:rect l="l" t="t" r="r" b="b"/>
            <a:pathLst>
              <a:path w="3210745" h="2940925">
                <a:moveTo>
                  <a:pt x="340528" y="2526682"/>
                </a:moveTo>
                <a:cubicBezTo>
                  <a:pt x="280875" y="2526682"/>
                  <a:pt x="232516" y="2575041"/>
                  <a:pt x="232516" y="2634694"/>
                </a:cubicBezTo>
                <a:cubicBezTo>
                  <a:pt x="232516" y="2694347"/>
                  <a:pt x="280875" y="2742706"/>
                  <a:pt x="340528" y="2742706"/>
                </a:cubicBezTo>
                <a:cubicBezTo>
                  <a:pt x="400181" y="2742706"/>
                  <a:pt x="448540" y="2694347"/>
                  <a:pt x="448540" y="2634694"/>
                </a:cubicBezTo>
                <a:cubicBezTo>
                  <a:pt x="448540" y="2575041"/>
                  <a:pt x="400181" y="2526682"/>
                  <a:pt x="340528" y="2526682"/>
                </a:cubicBezTo>
                <a:close/>
                <a:moveTo>
                  <a:pt x="1821636" y="152"/>
                </a:moveTo>
                <a:cubicBezTo>
                  <a:pt x="1920275" y="-4956"/>
                  <a:pt x="2051571" y="119306"/>
                  <a:pt x="2102482" y="278737"/>
                </a:cubicBezTo>
                <a:cubicBezTo>
                  <a:pt x="2192513" y="649582"/>
                  <a:pt x="1575154" y="1213351"/>
                  <a:pt x="2006019" y="1236931"/>
                </a:cubicBezTo>
                <a:cubicBezTo>
                  <a:pt x="2310412" y="1206920"/>
                  <a:pt x="2473326" y="1176910"/>
                  <a:pt x="2803442" y="1166192"/>
                </a:cubicBezTo>
                <a:cubicBezTo>
                  <a:pt x="3103547" y="1170479"/>
                  <a:pt x="3152850" y="1361260"/>
                  <a:pt x="3002798" y="1564903"/>
                </a:cubicBezTo>
                <a:cubicBezTo>
                  <a:pt x="3191435" y="1575621"/>
                  <a:pt x="3347919" y="1869296"/>
                  <a:pt x="3022090" y="1989338"/>
                </a:cubicBezTo>
                <a:cubicBezTo>
                  <a:pt x="3332913" y="2182262"/>
                  <a:pt x="3154994" y="2426634"/>
                  <a:pt x="2977074" y="2471650"/>
                </a:cubicBezTo>
                <a:cubicBezTo>
                  <a:pt x="3127127" y="2606697"/>
                  <a:pt x="3109978" y="2709590"/>
                  <a:pt x="2957782" y="2793191"/>
                </a:cubicBezTo>
                <a:cubicBezTo>
                  <a:pt x="2620164" y="2932526"/>
                  <a:pt x="1747715" y="3028988"/>
                  <a:pt x="1253613" y="2818914"/>
                </a:cubicBezTo>
                <a:cubicBezTo>
                  <a:pt x="1018944" y="2738561"/>
                  <a:pt x="869067" y="2654318"/>
                  <a:pt x="700568" y="2648441"/>
                </a:cubicBezTo>
                <a:lnTo>
                  <a:pt x="700568" y="2796242"/>
                </a:lnTo>
                <a:cubicBezTo>
                  <a:pt x="700568" y="2860729"/>
                  <a:pt x="648291" y="2913006"/>
                  <a:pt x="583804" y="2913006"/>
                </a:cubicBezTo>
                <a:lnTo>
                  <a:pt x="0" y="2913006"/>
                </a:lnTo>
                <a:lnTo>
                  <a:pt x="0" y="1400838"/>
                </a:lnTo>
                <a:lnTo>
                  <a:pt x="583804" y="1400838"/>
                </a:lnTo>
                <a:cubicBezTo>
                  <a:pt x="648291" y="1400838"/>
                  <a:pt x="700568" y="1453115"/>
                  <a:pt x="700568" y="1517602"/>
                </a:cubicBezTo>
                <a:lnTo>
                  <a:pt x="700568" y="1571674"/>
                </a:lnTo>
                <a:cubicBezTo>
                  <a:pt x="721537" y="1568378"/>
                  <a:pt x="746526" y="1559634"/>
                  <a:pt x="784162" y="1539180"/>
                </a:cubicBezTo>
                <a:cubicBezTo>
                  <a:pt x="831321" y="1421281"/>
                  <a:pt x="890271" y="1323747"/>
                  <a:pt x="1034964" y="1191915"/>
                </a:cubicBezTo>
                <a:cubicBezTo>
                  <a:pt x="1257900" y="851081"/>
                  <a:pt x="1628744" y="677449"/>
                  <a:pt x="1703770" y="169413"/>
                </a:cubicBezTo>
                <a:cubicBezTo>
                  <a:pt x="1715024" y="52855"/>
                  <a:pt x="1762452" y="3217"/>
                  <a:pt x="1821636" y="152"/>
                </a:cubicBezTo>
                <a:close/>
              </a:path>
            </a:pathLst>
          </a:custGeom>
          <a:pattFill prst="dkUpDiag">
            <a:fgClr>
              <a:srgbClr val="879FCF"/>
            </a:fgClr>
            <a:bgClr>
              <a:srgbClr val="A2B5DA"/>
            </a:bgClr>
          </a:pattFill>
          <a:ln w="9525" algn="ctr">
            <a:noFill/>
            <a:miter lim="800000"/>
            <a:headEnd/>
            <a:tailEnd/>
          </a:ln>
          <a:effectLst/>
        </p:spPr>
        <p:txBody>
          <a:bodyPr lIns="0" tIns="36000" rIns="0" bIns="0" anchor="ctr"/>
          <a:lstStyle/>
          <a:p>
            <a:pPr algn="ctr" defTabSz="937893"/>
            <a:endParaRPr lang="ko-KR" altLang="en-US" sz="1000" b="1" spc="-10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>
                  <a:alpha val="99000"/>
                </a:schemeClr>
              </a:solidFill>
              <a:latin typeface="+mn-ea"/>
              <a:cs typeface="KoPubWorld돋움체 Medium" panose="00000600000000000000" pitchFamily="2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9B22986B-A2CC-036E-4CA5-65E9B68890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1263" y="1931976"/>
            <a:ext cx="142286" cy="179786"/>
          </a:xfrm>
          <a:prstGeom prst="rect">
            <a:avLst/>
          </a:prstGeom>
        </p:spPr>
      </p:pic>
      <p:cxnSp>
        <p:nvCxnSpPr>
          <p:cNvPr id="7" name="직선 연결선[R] 21">
            <a:extLst>
              <a:ext uri="{FF2B5EF4-FFF2-40B4-BE49-F238E27FC236}">
                <a16:creationId xmlns:a16="http://schemas.microsoft.com/office/drawing/2014/main" id="{745B9AE6-32BF-EF47-74FC-FE50FAB28D6D}"/>
              </a:ext>
            </a:extLst>
          </p:cNvPr>
          <p:cNvCxnSpPr>
            <a:cxnSpLocks/>
          </p:cNvCxnSpPr>
          <p:nvPr/>
        </p:nvCxnSpPr>
        <p:spPr>
          <a:xfrm flipH="1">
            <a:off x="5153635" y="2042072"/>
            <a:ext cx="139033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8" name="그림 7">
            <a:extLst>
              <a:ext uri="{FF2B5EF4-FFF2-40B4-BE49-F238E27FC236}">
                <a16:creationId xmlns:a16="http://schemas.microsoft.com/office/drawing/2014/main" id="{29C46A5F-24E9-9321-DC93-9393FB17E6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430682" y="7637922"/>
            <a:ext cx="142286" cy="179786"/>
          </a:xfrm>
          <a:prstGeom prst="rect">
            <a:avLst/>
          </a:prstGeom>
        </p:spPr>
      </p:pic>
      <p:cxnSp>
        <p:nvCxnSpPr>
          <p:cNvPr id="9" name="직선 연결선[R] 23">
            <a:extLst>
              <a:ext uri="{FF2B5EF4-FFF2-40B4-BE49-F238E27FC236}">
                <a16:creationId xmlns:a16="http://schemas.microsoft.com/office/drawing/2014/main" id="{CFAFC5DF-628A-DE06-800D-7D5E0270AAF1}"/>
              </a:ext>
            </a:extLst>
          </p:cNvPr>
          <p:cNvCxnSpPr>
            <a:cxnSpLocks/>
          </p:cNvCxnSpPr>
          <p:nvPr/>
        </p:nvCxnSpPr>
        <p:spPr>
          <a:xfrm flipH="1">
            <a:off x="4976682" y="7685864"/>
            <a:ext cx="139033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0" name="직선 연결선[R] 10">
            <a:extLst>
              <a:ext uri="{FF2B5EF4-FFF2-40B4-BE49-F238E27FC236}">
                <a16:creationId xmlns:a16="http://schemas.microsoft.com/office/drawing/2014/main" id="{84573B30-9D2F-D221-1839-BF9937E2B5DB}"/>
              </a:ext>
            </a:extLst>
          </p:cNvPr>
          <p:cNvCxnSpPr>
            <a:cxnSpLocks/>
          </p:cNvCxnSpPr>
          <p:nvPr/>
        </p:nvCxnSpPr>
        <p:spPr>
          <a:xfrm flipH="1">
            <a:off x="4974333" y="4207535"/>
            <a:ext cx="1566000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1" name="직선 연결선[R] 13">
            <a:extLst>
              <a:ext uri="{FF2B5EF4-FFF2-40B4-BE49-F238E27FC236}">
                <a16:creationId xmlns:a16="http://schemas.microsoft.com/office/drawing/2014/main" id="{A5A37AF2-CE89-0869-58A7-81A1D3FF5085}"/>
              </a:ext>
            </a:extLst>
          </p:cNvPr>
          <p:cNvCxnSpPr>
            <a:cxnSpLocks/>
          </p:cNvCxnSpPr>
          <p:nvPr/>
        </p:nvCxnSpPr>
        <p:spPr>
          <a:xfrm flipH="1">
            <a:off x="4974333" y="6058463"/>
            <a:ext cx="1566000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4" name="텍스트 개체 틀 19">
            <a:extLst>
              <a:ext uri="{FF2B5EF4-FFF2-40B4-BE49-F238E27FC236}">
                <a16:creationId xmlns:a16="http://schemas.microsoft.com/office/drawing/2014/main" id="{518CCEA1-AF3E-5B38-A20F-7D91220D72C6}"/>
              </a:ext>
            </a:extLst>
          </p:cNvPr>
          <p:cNvSpPr txBox="1">
            <a:spLocks/>
          </p:cNvSpPr>
          <p:nvPr/>
        </p:nvSpPr>
        <p:spPr>
          <a:xfrm>
            <a:off x="4907543" y="1366010"/>
            <a:ext cx="1516758" cy="383644"/>
          </a:xfrm>
          <a:prstGeom prst="rect">
            <a:avLst/>
          </a:prstGeom>
        </p:spPr>
        <p:txBody>
          <a:bodyPr anchor="ctr"/>
          <a:lstStyle>
            <a:lvl1pPr marL="0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0" i="0" u="none" strike="noStrike" cap="none" spc="-42" baseline="0">
                <a:solidFill>
                  <a:schemeClr val="bg1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en-US" altLang="ko-KR" sz="1600" kern="0" err="1">
                <a:latin typeface="Pretendard ExtraBold" panose="020B0600000101010101" charset="-127"/>
                <a:ea typeface="Pretendard ExtraBold" panose="020B0600000101010101" charset="-127"/>
                <a:cs typeface="Pretendard ExtraBold" panose="020B0600000101010101" charset="-127"/>
              </a:rPr>
              <a:t>iPharmMES</a:t>
            </a:r>
            <a:br>
              <a:rPr lang="en-US" altLang="ko-KR" sz="14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</a:br>
            <a:r>
              <a:rPr lang="ko-KR" altLang="en-US" sz="14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실질 도입 효과</a:t>
            </a:r>
            <a:endParaRPr lang="en-US" altLang="ko-KR" sz="1400" kern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18A5EC05-8708-30B6-CAA1-69A82A9F9212}"/>
              </a:ext>
            </a:extLst>
          </p:cNvPr>
          <p:cNvSpPr txBox="1"/>
          <p:nvPr/>
        </p:nvSpPr>
        <p:spPr>
          <a:xfrm>
            <a:off x="421367" y="4668105"/>
            <a:ext cx="4593546" cy="249982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33866" tIns="33866" rIns="33866" bIns="33866" rtlCol="0" anchor="t">
            <a:spAutoFit/>
          </a:bodyPr>
          <a:lstStyle/>
          <a:p>
            <a:pPr defTabSz="547687">
              <a:spcBef>
                <a:spcPts val="600"/>
              </a:spcBef>
            </a:pPr>
            <a:r>
              <a:rPr lang="ko-KR" altLang="en-US" sz="1100" b="1">
                <a:latin typeface="+mj-lt"/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기능 </a:t>
            </a:r>
            <a:r>
              <a:rPr lang="en-US" altLang="ko-KR" sz="1100" b="1">
                <a:latin typeface="+mj-lt"/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1. </a:t>
            </a:r>
            <a:r>
              <a:rPr lang="ko-KR" altLang="en-US" sz="1100" b="1">
                <a:latin typeface="+mj-lt"/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글로벌 제약규정을 준수하는 안정성 </a:t>
            </a:r>
            <a:br>
              <a:rPr lang="ko-KR" altLang="en-US" sz="1100" b="1">
                <a:latin typeface="+mj-lt"/>
                <a:ea typeface="Pretendard" panose="02000503000000020004" pitchFamily="50" charset="-127"/>
                <a:cs typeface="Pretendard" panose="02000503000000020004" pitchFamily="50" charset="-127"/>
              </a:rPr>
            </a:br>
            <a:r>
              <a:rPr lang="en-US" altLang="ko-KR" sz="1100">
                <a:solidFill>
                  <a:srgbClr val="000000"/>
                </a:solidFill>
                <a:latin typeface="+mn-ea"/>
                <a:sym typeface="Pretendard Medium"/>
              </a:rPr>
              <a:t>MES </a:t>
            </a:r>
            <a:r>
              <a:rPr lang="ko-KR" altLang="en-US" sz="1100">
                <a:solidFill>
                  <a:srgbClr val="000000"/>
                </a:solidFill>
                <a:latin typeface="+mn-ea"/>
                <a:sym typeface="Pretendard Medium"/>
              </a:rPr>
              <a:t>국제 표준</a:t>
            </a:r>
            <a:r>
              <a:rPr lang="en-US" altLang="ko-KR" sz="1100">
                <a:solidFill>
                  <a:srgbClr val="000000"/>
                </a:solidFill>
                <a:latin typeface="+mn-ea"/>
                <a:sym typeface="Pretendard Medium"/>
              </a:rPr>
              <a:t>, GMP, 21 CFR Part 11 </a:t>
            </a:r>
            <a:r>
              <a:rPr lang="ko-KR" altLang="en-US" sz="1100">
                <a:solidFill>
                  <a:srgbClr val="000000"/>
                </a:solidFill>
                <a:latin typeface="+mn-ea"/>
                <a:sym typeface="Pretendard Medium"/>
              </a:rPr>
              <a:t>규정 준수해</a:t>
            </a:r>
            <a:r>
              <a:rPr lang="en-US" altLang="ko-KR" sz="1100">
                <a:solidFill>
                  <a:srgbClr val="000000"/>
                </a:solidFill>
                <a:latin typeface="+mn-ea"/>
                <a:sym typeface="Pretendard Medium"/>
              </a:rPr>
              <a:t>, </a:t>
            </a:r>
            <a:r>
              <a:rPr lang="ko-KR" altLang="en-US" sz="1100">
                <a:solidFill>
                  <a:srgbClr val="000000"/>
                </a:solidFill>
                <a:latin typeface="+mn-ea"/>
                <a:sym typeface="Pretendard Medium"/>
              </a:rPr>
              <a:t>글로벌 사업 진출에도 문제없는 솔루션</a:t>
            </a:r>
            <a:endParaRPr lang="en-US" altLang="ko-KR" sz="1100">
              <a:latin typeface="+mj-lt"/>
              <a:ea typeface="Pretendard" panose="02000503000000020004" pitchFamily="50" charset="-127"/>
              <a:cs typeface="Pretendard" panose="02000503000000020004" pitchFamily="50" charset="-127"/>
              <a:sym typeface="Pretendard Medium"/>
            </a:endParaRPr>
          </a:p>
          <a:p>
            <a:pPr defTabSz="547687">
              <a:spcBef>
                <a:spcPts val="600"/>
              </a:spcBef>
            </a:pPr>
            <a:r>
              <a:rPr lang="ko-KR" altLang="en-US" sz="1100" b="1"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기능 </a:t>
            </a:r>
            <a:r>
              <a:rPr lang="en-US" altLang="ko-KR" sz="1100" b="1"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2. </a:t>
            </a:r>
            <a:r>
              <a:rPr lang="ko-KR" altLang="en-US" sz="1100" b="1"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공정 준비의 신속성 </a:t>
            </a:r>
            <a:r>
              <a:rPr lang="en-US" altLang="ko-KR" sz="1100" b="1"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/ </a:t>
            </a:r>
            <a:r>
              <a:rPr lang="ko-KR" altLang="en-US" sz="1100" b="1"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운영 정확성 및 데이터 정합성 </a:t>
            </a:r>
            <a:r>
              <a:rPr lang="en-US" altLang="ko-KR" sz="1100" b="1"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/ </a:t>
            </a:r>
            <a:r>
              <a:rPr lang="ko-KR" altLang="en-US" sz="1100" b="1"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관리 가시성 확보</a:t>
            </a:r>
            <a:endParaRPr lang="en-US" altLang="ko-KR" sz="1100" b="1">
              <a:ea typeface="Pretendard" panose="02000503000000020004" pitchFamily="50" charset="-127"/>
              <a:cs typeface="Pretendard" panose="02000503000000020004" pitchFamily="50" charset="-127"/>
              <a:sym typeface="Pretendard Medium"/>
            </a:endParaRPr>
          </a:p>
          <a:p>
            <a:pPr defTabSz="547687"/>
            <a:r>
              <a:rPr lang="en-US" altLang="ko-KR" sz="1100">
                <a:solidFill>
                  <a:srgbClr val="000000"/>
                </a:solidFill>
                <a:latin typeface="+mn-ea"/>
                <a:sym typeface="Pretendard Medium"/>
              </a:rPr>
              <a:t>- MBR </a:t>
            </a:r>
            <a:r>
              <a:rPr lang="ko-KR" altLang="en-US" sz="1100">
                <a:solidFill>
                  <a:srgbClr val="000000"/>
                </a:solidFill>
                <a:latin typeface="+mn-ea"/>
                <a:sym typeface="Pretendard Medium"/>
              </a:rPr>
              <a:t>기반의 역가 계산 및 원료</a:t>
            </a:r>
            <a:r>
              <a:rPr lang="en-US" altLang="ko-KR" sz="1100">
                <a:solidFill>
                  <a:srgbClr val="000000"/>
                </a:solidFill>
                <a:latin typeface="+mn-ea"/>
                <a:sym typeface="Pretendard Medium"/>
              </a:rPr>
              <a:t>/</a:t>
            </a:r>
            <a:r>
              <a:rPr lang="ko-KR" altLang="en-US" sz="1100">
                <a:solidFill>
                  <a:srgbClr val="000000"/>
                </a:solidFill>
                <a:latin typeface="+mn-ea"/>
                <a:sym typeface="Pretendard Medium"/>
              </a:rPr>
              <a:t>자재 자동 할당하고 </a:t>
            </a:r>
            <a:r>
              <a:rPr lang="ko-KR" altLang="en-US" sz="1100" err="1">
                <a:solidFill>
                  <a:srgbClr val="000000"/>
                </a:solidFill>
                <a:latin typeface="+mn-ea"/>
                <a:sym typeface="Pretendard Medium"/>
              </a:rPr>
              <a:t>생산오더</a:t>
            </a:r>
            <a:r>
              <a:rPr lang="ko-KR" altLang="en-US" sz="1100">
                <a:solidFill>
                  <a:srgbClr val="000000"/>
                </a:solidFill>
                <a:latin typeface="+mn-ea"/>
                <a:sym typeface="Pretendard Medium"/>
              </a:rPr>
              <a:t> 지시 전사 승인 </a:t>
            </a:r>
            <a:endParaRPr lang="en-US" altLang="ko-KR" sz="1100">
              <a:solidFill>
                <a:srgbClr val="000000"/>
              </a:solidFill>
              <a:latin typeface="+mn-ea"/>
              <a:sym typeface="Pretendard Medium"/>
            </a:endParaRPr>
          </a:p>
          <a:p>
            <a:pPr defTabSz="547687"/>
            <a:r>
              <a:rPr lang="en-US" altLang="ko-KR" sz="1100">
                <a:solidFill>
                  <a:srgbClr val="000000"/>
                </a:solidFill>
                <a:latin typeface="+mn-ea"/>
                <a:sym typeface="Pretendard Medium"/>
              </a:rPr>
              <a:t>- ERP </a:t>
            </a:r>
            <a:r>
              <a:rPr lang="ko-KR" altLang="en-US" sz="1100">
                <a:solidFill>
                  <a:srgbClr val="000000"/>
                </a:solidFill>
                <a:latin typeface="+mn-ea"/>
                <a:sym typeface="Pretendard Medium"/>
              </a:rPr>
              <a:t>연계로 투입 실적 데이터 자동 전송과 자재 </a:t>
            </a:r>
            <a:r>
              <a:rPr lang="ko-KR" altLang="en-US" sz="1100" err="1">
                <a:solidFill>
                  <a:srgbClr val="000000"/>
                </a:solidFill>
                <a:latin typeface="+mn-ea"/>
                <a:sym typeface="Pretendard Medium"/>
              </a:rPr>
              <a:t>오투입</a:t>
            </a:r>
            <a:r>
              <a:rPr lang="ko-KR" altLang="en-US" sz="1100">
                <a:solidFill>
                  <a:srgbClr val="000000"/>
                </a:solidFill>
                <a:latin typeface="+mn-ea"/>
                <a:sym typeface="Pretendard Medium"/>
              </a:rPr>
              <a:t> 방지</a:t>
            </a:r>
            <a:br>
              <a:rPr lang="en-US" altLang="ko-KR" sz="1100">
                <a:solidFill>
                  <a:srgbClr val="000000"/>
                </a:solidFill>
                <a:latin typeface="+mn-ea"/>
                <a:sym typeface="Pretendard Medium"/>
              </a:rPr>
            </a:br>
            <a:r>
              <a:rPr lang="en-US" altLang="ko-KR" sz="1100">
                <a:solidFill>
                  <a:srgbClr val="000000"/>
                </a:solidFill>
                <a:latin typeface="+mn-ea"/>
                <a:sym typeface="Pretendard Medium"/>
              </a:rPr>
              <a:t>- </a:t>
            </a:r>
            <a:r>
              <a:rPr lang="ko-KR" altLang="en-US" sz="1100">
                <a:solidFill>
                  <a:srgbClr val="000000"/>
                </a:solidFill>
                <a:latin typeface="+mn-ea"/>
                <a:sym typeface="Pretendard Medium"/>
              </a:rPr>
              <a:t>라인별 생산 실적 실시간 모니터링</a:t>
            </a:r>
          </a:p>
          <a:p>
            <a:pPr defTabSz="547687">
              <a:spcBef>
                <a:spcPts val="600"/>
              </a:spcBef>
            </a:pPr>
            <a:r>
              <a:rPr lang="ko-KR" altLang="en-US" sz="1100" b="1"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기능 </a:t>
            </a:r>
            <a:r>
              <a:rPr lang="en-US" altLang="ko-KR" sz="1100" b="1"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3. </a:t>
            </a:r>
            <a:r>
              <a:rPr lang="ko-KR" altLang="en-US" sz="1100" b="1"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공장 전체를 연결하는 통합 </a:t>
            </a:r>
            <a:r>
              <a:rPr lang="en-US" altLang="ko-KR" sz="1100" b="1"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Integration</a:t>
            </a:r>
            <a:br>
              <a:rPr lang="en-US" altLang="ko-KR" sz="1100"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</a:br>
            <a:r>
              <a:rPr lang="ko-KR" altLang="en-US" sz="1100">
                <a:solidFill>
                  <a:srgbClr val="000000"/>
                </a:solidFill>
                <a:latin typeface="Aptos" panose="020B0004020202020204" pitchFamily="34" charset="0"/>
              </a:rPr>
              <a:t>생산</a:t>
            </a:r>
            <a:r>
              <a:rPr lang="en-US" altLang="ko-KR" sz="1100">
                <a:solidFill>
                  <a:srgbClr val="000000"/>
                </a:solidFill>
                <a:latin typeface="Aptos" panose="020B0004020202020204" pitchFamily="34" charset="0"/>
              </a:rPr>
              <a:t>/</a:t>
            </a:r>
            <a:r>
              <a:rPr lang="ko-KR" altLang="en-US" sz="1100">
                <a:solidFill>
                  <a:srgbClr val="000000"/>
                </a:solidFill>
                <a:latin typeface="Aptos" panose="020B0004020202020204" pitchFamily="34" charset="0"/>
              </a:rPr>
              <a:t>물류</a:t>
            </a:r>
            <a:r>
              <a:rPr lang="en-US" altLang="ko-KR" sz="1100">
                <a:solidFill>
                  <a:srgbClr val="000000"/>
                </a:solidFill>
                <a:latin typeface="Aptos" panose="020B0004020202020204" pitchFamily="34" charset="0"/>
              </a:rPr>
              <a:t>/</a:t>
            </a:r>
            <a:r>
              <a:rPr lang="ko-KR" altLang="en-US" sz="1100">
                <a:solidFill>
                  <a:srgbClr val="000000"/>
                </a:solidFill>
                <a:latin typeface="Aptos" panose="020B0004020202020204" pitchFamily="34" charset="0"/>
              </a:rPr>
              <a:t>품질</a:t>
            </a:r>
            <a:r>
              <a:rPr lang="en-US" altLang="ko-KR" sz="1100">
                <a:solidFill>
                  <a:srgbClr val="000000"/>
                </a:solidFill>
                <a:latin typeface="Aptos" panose="020B0004020202020204" pitchFamily="34" charset="0"/>
              </a:rPr>
              <a:t>/</a:t>
            </a:r>
            <a:r>
              <a:rPr lang="ko-KR" altLang="en-US" sz="1100">
                <a:solidFill>
                  <a:srgbClr val="000000"/>
                </a:solidFill>
                <a:latin typeface="Aptos" panose="020B0004020202020204" pitchFamily="34" charset="0"/>
              </a:rPr>
              <a:t>설비 전 영역을 아우르는 통합 설계와 설비 제어</a:t>
            </a:r>
            <a:r>
              <a:rPr lang="en-US" altLang="ko-KR" sz="1100">
                <a:solidFill>
                  <a:srgbClr val="000000"/>
                </a:solidFill>
                <a:latin typeface="Aptos" panose="020B0004020202020204" pitchFamily="34" charset="0"/>
              </a:rPr>
              <a:t>-</a:t>
            </a:r>
            <a:r>
              <a:rPr lang="ko-KR" altLang="en-US" sz="1100">
                <a:solidFill>
                  <a:srgbClr val="000000"/>
                </a:solidFill>
                <a:latin typeface="Aptos" panose="020B0004020202020204" pitchFamily="34" charset="0"/>
              </a:rPr>
              <a:t>업무시스템</a:t>
            </a:r>
            <a:r>
              <a:rPr lang="en-US" altLang="ko-KR" sz="1100">
                <a:solidFill>
                  <a:srgbClr val="000000"/>
                </a:solidFill>
                <a:latin typeface="Aptos" panose="020B0004020202020204" pitchFamily="34" charset="0"/>
              </a:rPr>
              <a:t>-</a:t>
            </a:r>
            <a:r>
              <a:rPr lang="ko-KR" altLang="en-US" sz="1100">
                <a:solidFill>
                  <a:srgbClr val="000000"/>
                </a:solidFill>
                <a:latin typeface="Aptos" panose="020B0004020202020204" pitchFamily="34" charset="0"/>
              </a:rPr>
              <a:t>데이터</a:t>
            </a:r>
            <a:r>
              <a:rPr lang="en-US" altLang="ko-KR" sz="1100">
                <a:solidFill>
                  <a:srgbClr val="000000"/>
                </a:solidFill>
                <a:latin typeface="Aptos" panose="020B0004020202020204" pitchFamily="34" charset="0"/>
              </a:rPr>
              <a:t>/AI</a:t>
            </a:r>
            <a:r>
              <a:rPr lang="ko-KR" altLang="en-US" sz="1100">
                <a:solidFill>
                  <a:srgbClr val="000000"/>
                </a:solidFill>
                <a:latin typeface="Aptos" panose="020B0004020202020204" pitchFamily="34" charset="0"/>
              </a:rPr>
              <a:t>까지 운영 계층 통합</a:t>
            </a:r>
            <a:endParaRPr lang="en-US" altLang="ko-KR" sz="1100">
              <a:solidFill>
                <a:srgbClr val="000000"/>
              </a:solidFill>
              <a:latin typeface="Aptos" panose="020B0004020202020204" pitchFamily="34" charset="0"/>
            </a:endParaRPr>
          </a:p>
          <a:p>
            <a:pPr defTabSz="547687">
              <a:spcBef>
                <a:spcPts val="600"/>
              </a:spcBef>
            </a:pPr>
            <a:r>
              <a:rPr lang="ko-KR" altLang="en-US" sz="1100" b="1"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기능 </a:t>
            </a:r>
            <a:r>
              <a:rPr lang="en-US" altLang="ko-KR" sz="1100" b="1"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4. </a:t>
            </a:r>
            <a:r>
              <a:rPr lang="ko-KR" altLang="en-US" sz="1100" b="1"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자사</a:t>
            </a:r>
            <a:r>
              <a:rPr lang="en-US" altLang="ko-KR" sz="1100" b="1"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·</a:t>
            </a:r>
            <a:r>
              <a:rPr lang="ko-KR" altLang="en-US" sz="1100" b="1"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타사 솔루션을 아우르는 이기종 </a:t>
            </a:r>
            <a:r>
              <a:rPr lang="en-US" altLang="ko-KR" sz="1100" b="1"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Integration</a:t>
            </a:r>
            <a:br>
              <a:rPr lang="en-US" altLang="ko-KR" sz="1100"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</a:br>
            <a:r>
              <a:rPr lang="en-US" altLang="ko-KR" sz="1100">
                <a:solidFill>
                  <a:srgbClr val="000000"/>
                </a:solidFill>
                <a:latin typeface="Aptos" panose="020B0004020202020204" pitchFamily="34" charset="0"/>
              </a:rPr>
              <a:t>LG CNS </a:t>
            </a:r>
            <a:r>
              <a:rPr lang="ko-KR" altLang="en-US" sz="1100">
                <a:solidFill>
                  <a:srgbClr val="000000"/>
                </a:solidFill>
                <a:latin typeface="Aptos" panose="020B0004020202020204" pitchFamily="34" charset="0"/>
              </a:rPr>
              <a:t>자체 솔루션과 고객 보유 타사 솔루션 연계와 향후 솔루션 교체</a:t>
            </a:r>
            <a:r>
              <a:rPr lang="en-US" altLang="ko-KR" sz="1100">
                <a:solidFill>
                  <a:srgbClr val="000000"/>
                </a:solidFill>
                <a:latin typeface="Aptos" panose="020B0004020202020204" pitchFamily="34" charset="0"/>
              </a:rPr>
              <a:t>/</a:t>
            </a:r>
            <a:r>
              <a:rPr lang="ko-KR" altLang="en-US" sz="1100">
                <a:solidFill>
                  <a:srgbClr val="000000"/>
                </a:solidFill>
                <a:latin typeface="Aptos" panose="020B0004020202020204" pitchFamily="34" charset="0"/>
              </a:rPr>
              <a:t>추가를 고려한 유연한 확장 구조 지원</a:t>
            </a:r>
          </a:p>
        </p:txBody>
      </p:sp>
      <p:grpSp>
        <p:nvGrpSpPr>
          <p:cNvPr id="128" name="그룹 127">
            <a:extLst>
              <a:ext uri="{FF2B5EF4-FFF2-40B4-BE49-F238E27FC236}">
                <a16:creationId xmlns:a16="http://schemas.microsoft.com/office/drawing/2014/main" id="{37BE63B3-77D7-28B5-95C0-6E6ED65A6ED8}"/>
              </a:ext>
            </a:extLst>
          </p:cNvPr>
          <p:cNvGrpSpPr/>
          <p:nvPr/>
        </p:nvGrpSpPr>
        <p:grpSpPr>
          <a:xfrm>
            <a:off x="4905375" y="7917174"/>
            <a:ext cx="1626602" cy="1159574"/>
            <a:chOff x="4852461" y="7917179"/>
            <a:chExt cx="2337230" cy="787553"/>
          </a:xfrm>
        </p:grpSpPr>
        <p:sp>
          <p:nvSpPr>
            <p:cNvPr id="126" name="말풍선: 모서리가 둥근 사각형 125">
              <a:extLst>
                <a:ext uri="{FF2B5EF4-FFF2-40B4-BE49-F238E27FC236}">
                  <a16:creationId xmlns:a16="http://schemas.microsoft.com/office/drawing/2014/main" id="{83C792B2-9F64-446F-C979-6F395DA18EEC}"/>
                </a:ext>
              </a:extLst>
            </p:cNvPr>
            <p:cNvSpPr/>
            <p:nvPr/>
          </p:nvSpPr>
          <p:spPr>
            <a:xfrm>
              <a:off x="5153635" y="7917179"/>
              <a:ext cx="1890111" cy="787553"/>
            </a:xfrm>
            <a:prstGeom prst="wedgeRoundRectCallout">
              <a:avLst>
                <a:gd name="adj1" fmla="val 1672"/>
                <a:gd name="adj2" fmla="val 63593"/>
                <a:gd name="adj3" fmla="val 16667"/>
              </a:avLst>
            </a:prstGeom>
            <a:solidFill>
              <a:schemeClr val="bg1">
                <a:alpha val="23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808038" algn="ctr"/>
              <a:endParaRPr lang="ko-KR" altLang="en-US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27" name="텍스트 개체 틀 19">
              <a:extLst>
                <a:ext uri="{FF2B5EF4-FFF2-40B4-BE49-F238E27FC236}">
                  <a16:creationId xmlns:a16="http://schemas.microsoft.com/office/drawing/2014/main" id="{DAC9FC58-E8F0-06CE-ED1C-712BAA493649}"/>
                </a:ext>
              </a:extLst>
            </p:cNvPr>
            <p:cNvSpPr txBox="1">
              <a:spLocks/>
            </p:cNvSpPr>
            <p:nvPr/>
          </p:nvSpPr>
          <p:spPr>
            <a:xfrm>
              <a:off x="4852461" y="8081023"/>
              <a:ext cx="2337230" cy="468177"/>
            </a:xfrm>
            <a:prstGeom prst="rect">
              <a:avLst/>
            </a:prstGeom>
          </p:spPr>
          <p:txBody>
            <a:bodyPr anchor="ctr"/>
            <a:lstStyle>
              <a:lvl1pPr marL="0" marR="0" indent="0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None/>
                <a:tabLst/>
                <a:defRPr sz="760" b="0" i="0" u="none" strike="noStrike" cap="none" spc="-42" baseline="0">
                  <a:solidFill>
                    <a:schemeClr val="bg1"/>
                  </a:solidFill>
                  <a:uFillTx/>
                  <a:latin typeface="Pretendard Medium" panose="02000503000000020004" pitchFamily="2" charset="-127"/>
                  <a:ea typeface="Pretendard Medium" panose="02000503000000020004" pitchFamily="2" charset="-127"/>
                  <a:cs typeface="Pretendard Medium" panose="02000503000000020004" pitchFamily="2" charset="-127"/>
                  <a:sym typeface="맑은 고딕"/>
                </a:defRPr>
              </a:lvl1pPr>
              <a:lvl2pPr marL="446493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2pPr>
              <a:lvl3pPr marL="714389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3pPr>
              <a:lvl4pPr marL="98228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4pPr>
              <a:lvl5pPr marL="1250181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5pPr>
              <a:lvl6pPr marL="151807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6pPr>
              <a:lvl7pPr marL="1785974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7pPr>
              <a:lvl8pPr marL="2053870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8pPr>
              <a:lvl9pPr marL="232176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9pPr>
            </a:lstStyle>
            <a:p>
              <a:pPr algn="ctr">
                <a:spcBef>
                  <a:spcPts val="400"/>
                </a:spcBef>
                <a:defRPr/>
              </a:pPr>
              <a:r>
                <a:rPr lang="en-US" altLang="ko-KR" sz="1000" i="1" kern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“</a:t>
              </a:r>
              <a:r>
                <a:rPr lang="ko-KR" altLang="en-US" sz="1000" i="1" kern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국내 제약사 중 </a:t>
              </a:r>
              <a:r>
                <a:rPr lang="en-US" altLang="ko-KR" sz="1000" i="1" kern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30%</a:t>
              </a:r>
              <a:r>
                <a:rPr lang="ko-KR" altLang="en-US" sz="1000" i="1" kern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가 도입한  </a:t>
              </a:r>
              <a:r>
                <a:rPr lang="en-US" altLang="ko-KR" sz="1000" i="1" kern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No. 1 </a:t>
              </a:r>
              <a:br>
                <a:rPr lang="en-US" altLang="ko-KR" sz="1000" i="1" kern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</a:br>
              <a:r>
                <a:rPr lang="ko-KR" altLang="en-US" sz="1000" i="1" kern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제약</a:t>
              </a:r>
              <a:r>
                <a:rPr lang="en-US" altLang="ko-KR" sz="1000" i="1" kern="0" baseline="3000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.</a:t>
              </a:r>
              <a:r>
                <a:rPr lang="ko-KR" altLang="en-US" sz="1000" i="1" kern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바이오 </a:t>
              </a:r>
              <a:r>
                <a:rPr lang="en-US" altLang="ko-KR" sz="1000" i="1" kern="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MES”</a:t>
              </a:r>
              <a:endParaRPr lang="en-US" altLang="ko-KR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0A53E1BF-FEC5-961E-FC06-2934FA461D66}"/>
              </a:ext>
            </a:extLst>
          </p:cNvPr>
          <p:cNvGrpSpPr/>
          <p:nvPr/>
        </p:nvGrpSpPr>
        <p:grpSpPr>
          <a:xfrm>
            <a:off x="473714" y="2123395"/>
            <a:ext cx="4142736" cy="2320018"/>
            <a:chOff x="473714" y="2123395"/>
            <a:chExt cx="4142736" cy="2320018"/>
          </a:xfrm>
        </p:grpSpPr>
        <p:sp>
          <p:nvSpPr>
            <p:cNvPr id="41" name="사각형: 둥근 모서리 40">
              <a:extLst>
                <a:ext uri="{FF2B5EF4-FFF2-40B4-BE49-F238E27FC236}">
                  <a16:creationId xmlns:a16="http://schemas.microsoft.com/office/drawing/2014/main" id="{48D75CDE-6B31-5293-EF95-400F7B5BCA31}"/>
                </a:ext>
              </a:extLst>
            </p:cNvPr>
            <p:cNvSpPr/>
            <p:nvPr/>
          </p:nvSpPr>
          <p:spPr>
            <a:xfrm>
              <a:off x="707838" y="2184160"/>
              <a:ext cx="3895912" cy="1670290"/>
            </a:xfrm>
            <a:prstGeom prst="roundRect">
              <a:avLst>
                <a:gd name="adj" fmla="val 0"/>
              </a:avLst>
            </a:prstGeom>
            <a:solidFill>
              <a:schemeClr val="accent3">
                <a:lumMod val="20000"/>
                <a:lumOff val="80000"/>
                <a:alpha val="30000"/>
              </a:schemeClr>
            </a:solidFill>
            <a:ln w="952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6800" rIns="0" bIns="0" rtlCol="0" anchor="t"/>
            <a:lstStyle/>
            <a:p>
              <a:pPr algn="ctr"/>
              <a:endParaRPr lang="ko-KR" altLang="en-US" sz="1200" b="1">
                <a:solidFill>
                  <a:schemeClr val="accent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42" name="사각형: 둥근 모서리 41">
              <a:extLst>
                <a:ext uri="{FF2B5EF4-FFF2-40B4-BE49-F238E27FC236}">
                  <a16:creationId xmlns:a16="http://schemas.microsoft.com/office/drawing/2014/main" id="{B9947E95-8C2E-AFD0-C22A-2C392FEA3B62}"/>
                </a:ext>
              </a:extLst>
            </p:cNvPr>
            <p:cNvSpPr/>
            <p:nvPr/>
          </p:nvSpPr>
          <p:spPr>
            <a:xfrm>
              <a:off x="707838" y="3931048"/>
              <a:ext cx="3908612" cy="512365"/>
            </a:xfrm>
            <a:prstGeom prst="roundRect">
              <a:avLst>
                <a:gd name="adj" fmla="val 0"/>
              </a:avLst>
            </a:prstGeom>
            <a:solidFill>
              <a:schemeClr val="accent2">
                <a:lumMod val="20000"/>
                <a:lumOff val="80000"/>
                <a:alpha val="30000"/>
              </a:schemeClr>
            </a:solidFill>
            <a:ln w="9525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6800" rIns="0" bIns="0" rtlCol="0" anchor="t"/>
            <a:lstStyle/>
            <a:p>
              <a:pPr algn="ctr"/>
              <a:endParaRPr lang="ko-KR" altLang="en-US" sz="1200" b="1">
                <a:solidFill>
                  <a:schemeClr val="accent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21" name="순서도: 수행의 시작/종료 120">
              <a:extLst>
                <a:ext uri="{FF2B5EF4-FFF2-40B4-BE49-F238E27FC236}">
                  <a16:creationId xmlns:a16="http://schemas.microsoft.com/office/drawing/2014/main" id="{20EA4FEB-8D80-827C-0BD2-52D84DC8D3B4}"/>
                </a:ext>
              </a:extLst>
            </p:cNvPr>
            <p:cNvSpPr/>
            <p:nvPr/>
          </p:nvSpPr>
          <p:spPr>
            <a:xfrm>
              <a:off x="473714" y="2123395"/>
              <a:ext cx="757712" cy="173117"/>
            </a:xfrm>
            <a:prstGeom prst="flowChartTerminator">
              <a:avLst/>
            </a:prstGeom>
            <a:solidFill>
              <a:schemeClr val="accent3"/>
            </a:soli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0" tIns="0" rIns="0" bIns="0" numCol="1" spcCol="38100" rtlCol="0" anchor="ctr">
              <a:spAutoFit/>
            </a:bodyPr>
            <a:lstStyle/>
            <a:p>
              <a:pPr algn="ctr" defTabSz="309562" hangingPunct="0"/>
              <a:r>
                <a:rPr lang="en-US" altLang="ko-KR" sz="800" b="1" spc="-45">
                  <a:solidFill>
                    <a:srgbClr val="FFFFFF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  <a:sym typeface="맑은 고딕"/>
                </a:rPr>
                <a:t>Operation</a:t>
              </a:r>
              <a:r>
                <a:rPr lang="ko-KR" altLang="en-US" sz="800" b="1" spc="-45">
                  <a:solidFill>
                    <a:srgbClr val="FFFFFF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  <a:sym typeface="맑은 고딕"/>
                </a:rPr>
                <a:t> </a:t>
              </a:r>
              <a:r>
                <a:rPr lang="en-US" altLang="ko-KR" sz="800" b="1" spc="-45">
                  <a:solidFill>
                    <a:srgbClr val="FFFFFF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  <a:sym typeface="맑은 고딕"/>
                </a:rPr>
                <a:t>Layer</a:t>
              </a:r>
              <a:endParaRPr lang="ko-KR" altLang="en-US" sz="800" b="1" spc="-45">
                <a:solidFill>
                  <a:srgbClr val="FFFF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  <a:sym typeface="맑은 고딕"/>
              </a:endParaRPr>
            </a:p>
          </p:txBody>
        </p:sp>
        <p:sp>
          <p:nvSpPr>
            <p:cNvPr id="122" name="순서도: 수행의 시작/종료 121">
              <a:extLst>
                <a:ext uri="{FF2B5EF4-FFF2-40B4-BE49-F238E27FC236}">
                  <a16:creationId xmlns:a16="http://schemas.microsoft.com/office/drawing/2014/main" id="{AE2A5589-F6DA-D49F-BD5B-F0B3AB53CC50}"/>
                </a:ext>
              </a:extLst>
            </p:cNvPr>
            <p:cNvSpPr/>
            <p:nvPr/>
          </p:nvSpPr>
          <p:spPr>
            <a:xfrm>
              <a:off x="608911" y="3865151"/>
              <a:ext cx="636760" cy="173117"/>
            </a:xfrm>
            <a:prstGeom prst="flowChartTerminator">
              <a:avLst/>
            </a:prstGeom>
            <a:solidFill>
              <a:schemeClr val="accent1"/>
            </a:soli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0" tIns="0" rIns="0" bIns="0" numCol="1" spcCol="38100" rtlCol="0" anchor="ctr">
              <a:spAutoFit/>
            </a:bodyPr>
            <a:lstStyle/>
            <a:p>
              <a:pPr algn="ctr" defTabSz="309562" hangingPunct="0"/>
              <a:r>
                <a:rPr lang="en-US" altLang="ko-KR" sz="800" b="1" spc="-45">
                  <a:solidFill>
                    <a:srgbClr val="FFFFFF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  <a:sym typeface="맑은 고딕"/>
                </a:rPr>
                <a:t>Control Layer</a:t>
              </a:r>
              <a:endParaRPr lang="ko-KR" altLang="en-US" sz="800" b="1" spc="-45">
                <a:solidFill>
                  <a:srgbClr val="FFFFFF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  <a:sym typeface="맑은 고딕"/>
              </a:endParaRPr>
            </a:p>
          </p:txBody>
        </p:sp>
        <p:sp>
          <p:nvSpPr>
            <p:cNvPr id="103" name="직사각형 102">
              <a:extLst>
                <a:ext uri="{FF2B5EF4-FFF2-40B4-BE49-F238E27FC236}">
                  <a16:creationId xmlns:a16="http://schemas.microsoft.com/office/drawing/2014/main" id="{A29BBC1B-359C-FF6E-E021-737B7060A49D}"/>
                </a:ext>
              </a:extLst>
            </p:cNvPr>
            <p:cNvSpPr/>
            <p:nvPr/>
          </p:nvSpPr>
          <p:spPr>
            <a:xfrm>
              <a:off x="798379" y="2305570"/>
              <a:ext cx="895258" cy="83768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8694" tIns="36000" rIns="98694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50" b="1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생산 지시</a:t>
              </a:r>
              <a:endParaRPr lang="en-US" altLang="ko-KR" sz="1050" b="1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09" name="직사각형 108">
              <a:extLst>
                <a:ext uri="{FF2B5EF4-FFF2-40B4-BE49-F238E27FC236}">
                  <a16:creationId xmlns:a16="http://schemas.microsoft.com/office/drawing/2014/main" id="{CFE4B3EA-17DC-022E-434A-92465B96E9C3}"/>
                </a:ext>
              </a:extLst>
            </p:cNvPr>
            <p:cNvSpPr/>
            <p:nvPr/>
          </p:nvSpPr>
          <p:spPr>
            <a:xfrm>
              <a:off x="849420" y="2513192"/>
              <a:ext cx="793176" cy="184723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49347" rIns="36000" bIns="4934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00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생산일정</a:t>
              </a:r>
            </a:p>
          </p:txBody>
        </p:sp>
        <p:sp>
          <p:nvSpPr>
            <p:cNvPr id="110" name="직사각형 109">
              <a:extLst>
                <a:ext uri="{FF2B5EF4-FFF2-40B4-BE49-F238E27FC236}">
                  <a16:creationId xmlns:a16="http://schemas.microsoft.com/office/drawing/2014/main" id="{C72E1706-F33B-C3F6-930B-B86743C7B49E}"/>
                </a:ext>
              </a:extLst>
            </p:cNvPr>
            <p:cNvSpPr/>
            <p:nvPr/>
          </p:nvSpPr>
          <p:spPr>
            <a:xfrm>
              <a:off x="849420" y="2720869"/>
              <a:ext cx="793176" cy="184723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00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제조지시승인</a:t>
              </a:r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CCE91995-0EE3-557A-18E4-455FAB8D6836}"/>
                </a:ext>
              </a:extLst>
            </p:cNvPr>
            <p:cNvSpPr/>
            <p:nvPr/>
          </p:nvSpPr>
          <p:spPr>
            <a:xfrm>
              <a:off x="1730021" y="2305570"/>
              <a:ext cx="895258" cy="83768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8694" tIns="36000" rIns="98694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50" b="1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칭량 관리</a:t>
              </a:r>
              <a:endParaRPr lang="en-US" altLang="ko-KR" sz="1050" b="1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E59079FE-37F5-389A-1656-24DF7F8FF188}"/>
                </a:ext>
              </a:extLst>
            </p:cNvPr>
            <p:cNvSpPr/>
            <p:nvPr/>
          </p:nvSpPr>
          <p:spPr>
            <a:xfrm>
              <a:off x="1781062" y="2513192"/>
              <a:ext cx="793176" cy="184723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49347" rIns="36000" bIns="4934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00" err="1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원료칭량</a:t>
              </a:r>
              <a:endParaRPr lang="ko-KR" altLang="en-US" sz="1000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74B8930-6B7A-84D3-FEF7-6455559CA799}"/>
                </a:ext>
              </a:extLst>
            </p:cNvPr>
            <p:cNvSpPr/>
            <p:nvPr/>
          </p:nvSpPr>
          <p:spPr>
            <a:xfrm>
              <a:off x="1781062" y="2720869"/>
              <a:ext cx="793176" cy="184723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00" err="1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자재소분</a:t>
              </a:r>
              <a:endParaRPr lang="ko-KR" altLang="en-US" sz="1000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72" name="직사각형 71">
              <a:extLst>
                <a:ext uri="{FF2B5EF4-FFF2-40B4-BE49-F238E27FC236}">
                  <a16:creationId xmlns:a16="http://schemas.microsoft.com/office/drawing/2014/main" id="{64304829-D482-2D1A-87DE-EB0468649F64}"/>
                </a:ext>
              </a:extLst>
            </p:cNvPr>
            <p:cNvSpPr/>
            <p:nvPr/>
          </p:nvSpPr>
          <p:spPr>
            <a:xfrm>
              <a:off x="2663039" y="2305570"/>
              <a:ext cx="895258" cy="83768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8694" tIns="36000" rIns="98694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50" b="1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생산 실적</a:t>
              </a:r>
              <a:endParaRPr lang="en-US" altLang="ko-KR" sz="1050" b="1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75" name="직사각형 74">
              <a:extLst>
                <a:ext uri="{FF2B5EF4-FFF2-40B4-BE49-F238E27FC236}">
                  <a16:creationId xmlns:a16="http://schemas.microsoft.com/office/drawing/2014/main" id="{C2DABA84-B5D3-B3C8-C487-A8E62417EB08}"/>
                </a:ext>
              </a:extLst>
            </p:cNvPr>
            <p:cNvSpPr/>
            <p:nvPr/>
          </p:nvSpPr>
          <p:spPr>
            <a:xfrm>
              <a:off x="2714080" y="2513192"/>
              <a:ext cx="793176" cy="184723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49347" rIns="36000" bIns="4934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00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잔량관리</a:t>
              </a:r>
            </a:p>
          </p:txBody>
        </p:sp>
        <p:sp>
          <p:nvSpPr>
            <p:cNvPr id="76" name="직사각형 75">
              <a:extLst>
                <a:ext uri="{FF2B5EF4-FFF2-40B4-BE49-F238E27FC236}">
                  <a16:creationId xmlns:a16="http://schemas.microsoft.com/office/drawing/2014/main" id="{76B20129-C83C-3E52-3119-0D5DDD4B4008}"/>
                </a:ext>
              </a:extLst>
            </p:cNvPr>
            <p:cNvSpPr/>
            <p:nvPr/>
          </p:nvSpPr>
          <p:spPr>
            <a:xfrm>
              <a:off x="2714080" y="2720869"/>
              <a:ext cx="793176" cy="184723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00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공수 실적</a:t>
              </a:r>
              <a:endParaRPr lang="en-US" altLang="ko-KR" sz="1000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81" name="직사각형 80">
              <a:extLst>
                <a:ext uri="{FF2B5EF4-FFF2-40B4-BE49-F238E27FC236}">
                  <a16:creationId xmlns:a16="http://schemas.microsoft.com/office/drawing/2014/main" id="{61E7CFD3-F03B-F147-6C0C-8D5CA97DF685}"/>
                </a:ext>
              </a:extLst>
            </p:cNvPr>
            <p:cNvSpPr/>
            <p:nvPr/>
          </p:nvSpPr>
          <p:spPr>
            <a:xfrm>
              <a:off x="3600542" y="2305570"/>
              <a:ext cx="895258" cy="83768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8694" tIns="36000" rIns="98694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50" b="1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품질 관리</a:t>
              </a:r>
              <a:endParaRPr lang="en-US" altLang="ko-KR" sz="1050" b="1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82" name="직사각형 81">
              <a:extLst>
                <a:ext uri="{FF2B5EF4-FFF2-40B4-BE49-F238E27FC236}">
                  <a16:creationId xmlns:a16="http://schemas.microsoft.com/office/drawing/2014/main" id="{DE6905FE-AFAB-31DF-2E3A-03DAEB0E732B}"/>
                </a:ext>
              </a:extLst>
            </p:cNvPr>
            <p:cNvSpPr/>
            <p:nvPr/>
          </p:nvSpPr>
          <p:spPr>
            <a:xfrm>
              <a:off x="3651583" y="2513192"/>
              <a:ext cx="793176" cy="184723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36000" tIns="49347" rIns="36000" bIns="4934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00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시험의뢰</a:t>
              </a:r>
            </a:p>
          </p:txBody>
        </p:sp>
        <p:sp>
          <p:nvSpPr>
            <p:cNvPr id="83" name="직사각형 82">
              <a:extLst>
                <a:ext uri="{FF2B5EF4-FFF2-40B4-BE49-F238E27FC236}">
                  <a16:creationId xmlns:a16="http://schemas.microsoft.com/office/drawing/2014/main" id="{68705BCD-AEBD-9C87-B80D-11F1F06E0797}"/>
                </a:ext>
              </a:extLst>
            </p:cNvPr>
            <p:cNvSpPr/>
            <p:nvPr/>
          </p:nvSpPr>
          <p:spPr>
            <a:xfrm>
              <a:off x="3651583" y="2720869"/>
              <a:ext cx="793176" cy="184723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00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공정검사</a:t>
              </a:r>
              <a:endParaRPr lang="en-US" altLang="ko-KR" sz="1000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85" name="직사각형 84">
              <a:extLst>
                <a:ext uri="{FF2B5EF4-FFF2-40B4-BE49-F238E27FC236}">
                  <a16:creationId xmlns:a16="http://schemas.microsoft.com/office/drawing/2014/main" id="{32C90A17-CA66-EA0A-6C54-86B7E621ED89}"/>
                </a:ext>
              </a:extLst>
            </p:cNvPr>
            <p:cNvSpPr/>
            <p:nvPr/>
          </p:nvSpPr>
          <p:spPr>
            <a:xfrm>
              <a:off x="849420" y="2927244"/>
              <a:ext cx="793176" cy="184723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00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원자재할당</a:t>
              </a:r>
            </a:p>
          </p:txBody>
        </p:sp>
        <p:sp>
          <p:nvSpPr>
            <p:cNvPr id="86" name="직사각형 85">
              <a:extLst>
                <a:ext uri="{FF2B5EF4-FFF2-40B4-BE49-F238E27FC236}">
                  <a16:creationId xmlns:a16="http://schemas.microsoft.com/office/drawing/2014/main" id="{A6D79025-7264-CF7A-DC0A-842E0FDC5128}"/>
                </a:ext>
              </a:extLst>
            </p:cNvPr>
            <p:cNvSpPr/>
            <p:nvPr/>
          </p:nvSpPr>
          <p:spPr>
            <a:xfrm>
              <a:off x="1781062" y="2927244"/>
              <a:ext cx="793176" cy="184723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00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잔량관리</a:t>
              </a:r>
            </a:p>
          </p:txBody>
        </p:sp>
        <p:sp>
          <p:nvSpPr>
            <p:cNvPr id="87" name="직사각형 86">
              <a:extLst>
                <a:ext uri="{FF2B5EF4-FFF2-40B4-BE49-F238E27FC236}">
                  <a16:creationId xmlns:a16="http://schemas.microsoft.com/office/drawing/2014/main" id="{22B8CE44-8C4C-CF20-D104-E52748F3FFD2}"/>
                </a:ext>
              </a:extLst>
            </p:cNvPr>
            <p:cNvSpPr/>
            <p:nvPr/>
          </p:nvSpPr>
          <p:spPr>
            <a:xfrm>
              <a:off x="2714080" y="2927244"/>
              <a:ext cx="793176" cy="184723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49347" rIns="0" bIns="4934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00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반</a:t>
              </a:r>
              <a:r>
                <a:rPr lang="en-US" altLang="ko-KR" sz="1000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/</a:t>
              </a:r>
              <a:r>
                <a:rPr lang="ko-KR" altLang="en-US" sz="1000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제품 입고실적</a:t>
              </a:r>
            </a:p>
          </p:txBody>
        </p:sp>
        <p:sp>
          <p:nvSpPr>
            <p:cNvPr id="88" name="직사각형 87">
              <a:extLst>
                <a:ext uri="{FF2B5EF4-FFF2-40B4-BE49-F238E27FC236}">
                  <a16:creationId xmlns:a16="http://schemas.microsoft.com/office/drawing/2014/main" id="{72E43E7B-25EB-6277-9757-12516CDDF1F2}"/>
                </a:ext>
              </a:extLst>
            </p:cNvPr>
            <p:cNvSpPr/>
            <p:nvPr/>
          </p:nvSpPr>
          <p:spPr>
            <a:xfrm>
              <a:off x="3651583" y="2927244"/>
              <a:ext cx="793176" cy="184723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00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출하승인</a:t>
              </a:r>
              <a:endParaRPr lang="en-US" altLang="ko-KR" sz="1000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89" name="직사각형 88">
              <a:extLst>
                <a:ext uri="{FF2B5EF4-FFF2-40B4-BE49-F238E27FC236}">
                  <a16:creationId xmlns:a16="http://schemas.microsoft.com/office/drawing/2014/main" id="{51326584-0BE5-B295-9ABE-78580AF56925}"/>
                </a:ext>
              </a:extLst>
            </p:cNvPr>
            <p:cNvSpPr/>
            <p:nvPr/>
          </p:nvSpPr>
          <p:spPr>
            <a:xfrm>
              <a:off x="798379" y="3185045"/>
              <a:ext cx="895258" cy="63448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8694" tIns="36000" rIns="98694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050" b="1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MBR </a:t>
              </a:r>
              <a:r>
                <a:rPr lang="ko-KR" altLang="en-US" sz="1050" b="1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관리</a:t>
              </a:r>
              <a:endParaRPr lang="en-US" altLang="ko-KR" sz="1050" b="1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90" name="직사각형 89">
              <a:extLst>
                <a:ext uri="{FF2B5EF4-FFF2-40B4-BE49-F238E27FC236}">
                  <a16:creationId xmlns:a16="http://schemas.microsoft.com/office/drawing/2014/main" id="{3FB6C14B-11A1-65F5-52CB-A01CBD5EC719}"/>
                </a:ext>
              </a:extLst>
            </p:cNvPr>
            <p:cNvSpPr/>
            <p:nvPr/>
          </p:nvSpPr>
          <p:spPr>
            <a:xfrm>
              <a:off x="849420" y="3392667"/>
              <a:ext cx="793176" cy="184723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36000" tIns="49347" rIns="36000" bIns="4934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000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MBR </a:t>
              </a:r>
              <a:r>
                <a:rPr lang="ko-KR" altLang="en-US" sz="1000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작성</a:t>
              </a:r>
              <a:r>
                <a:rPr lang="en-US" altLang="ko-KR" sz="1000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/</a:t>
              </a:r>
              <a:r>
                <a:rPr lang="ko-KR" altLang="en-US" sz="1000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변경</a:t>
              </a:r>
            </a:p>
          </p:txBody>
        </p:sp>
        <p:sp>
          <p:nvSpPr>
            <p:cNvPr id="91" name="직사각형 90">
              <a:extLst>
                <a:ext uri="{FF2B5EF4-FFF2-40B4-BE49-F238E27FC236}">
                  <a16:creationId xmlns:a16="http://schemas.microsoft.com/office/drawing/2014/main" id="{13C38067-A21D-4B11-02CF-E9A043CFC74A}"/>
                </a:ext>
              </a:extLst>
            </p:cNvPr>
            <p:cNvSpPr/>
            <p:nvPr/>
          </p:nvSpPr>
          <p:spPr>
            <a:xfrm>
              <a:off x="849420" y="3600344"/>
              <a:ext cx="793176" cy="184723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00" err="1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라우트</a:t>
              </a:r>
              <a:r>
                <a:rPr lang="ko-KR" altLang="en-US" sz="1000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 관리</a:t>
              </a:r>
            </a:p>
          </p:txBody>
        </p:sp>
        <p:sp>
          <p:nvSpPr>
            <p:cNvPr id="92" name="직사각형 91">
              <a:extLst>
                <a:ext uri="{FF2B5EF4-FFF2-40B4-BE49-F238E27FC236}">
                  <a16:creationId xmlns:a16="http://schemas.microsoft.com/office/drawing/2014/main" id="{6C27B985-C68B-DCA4-C66A-EEAE6373124C}"/>
                </a:ext>
              </a:extLst>
            </p:cNvPr>
            <p:cNvSpPr/>
            <p:nvPr/>
          </p:nvSpPr>
          <p:spPr>
            <a:xfrm>
              <a:off x="1730021" y="3185045"/>
              <a:ext cx="895258" cy="63448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8694" tIns="36000" rIns="98694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50" b="1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설비 관리</a:t>
              </a:r>
              <a:endParaRPr lang="en-US" altLang="ko-KR" sz="1050" b="1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94" name="직사각형 93">
              <a:extLst>
                <a:ext uri="{FF2B5EF4-FFF2-40B4-BE49-F238E27FC236}">
                  <a16:creationId xmlns:a16="http://schemas.microsoft.com/office/drawing/2014/main" id="{F21C8CAE-D73B-62D9-3FFE-5F9B3B3C1F6C}"/>
                </a:ext>
              </a:extLst>
            </p:cNvPr>
            <p:cNvSpPr/>
            <p:nvPr/>
          </p:nvSpPr>
          <p:spPr>
            <a:xfrm>
              <a:off x="1781062" y="3392667"/>
              <a:ext cx="793176" cy="184723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49347" rIns="36000" bIns="4934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00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설비사용</a:t>
              </a:r>
              <a:r>
                <a:rPr lang="en-US" altLang="ko-KR" sz="1000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/</a:t>
              </a:r>
              <a:r>
                <a:rPr lang="ko-KR" altLang="en-US" sz="1000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세척</a:t>
              </a:r>
            </a:p>
          </p:txBody>
        </p:sp>
        <p:sp>
          <p:nvSpPr>
            <p:cNvPr id="95" name="직사각형 94">
              <a:extLst>
                <a:ext uri="{FF2B5EF4-FFF2-40B4-BE49-F238E27FC236}">
                  <a16:creationId xmlns:a16="http://schemas.microsoft.com/office/drawing/2014/main" id="{6695A7B7-35D2-2D37-E0DC-A76F54FD9B2C}"/>
                </a:ext>
              </a:extLst>
            </p:cNvPr>
            <p:cNvSpPr/>
            <p:nvPr/>
          </p:nvSpPr>
          <p:spPr>
            <a:xfrm>
              <a:off x="1781062" y="3600344"/>
              <a:ext cx="793176" cy="184723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49347" rIns="0" bIns="4934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00" err="1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전자로그북</a:t>
              </a:r>
              <a:r>
                <a:rPr lang="ko-KR" altLang="en-US" sz="1000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 관리</a:t>
              </a:r>
              <a:endParaRPr lang="en-US" altLang="ko-KR" sz="1000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96" name="직사각형 95">
              <a:extLst>
                <a:ext uri="{FF2B5EF4-FFF2-40B4-BE49-F238E27FC236}">
                  <a16:creationId xmlns:a16="http://schemas.microsoft.com/office/drawing/2014/main" id="{337D6A90-D77F-D1BD-E9C0-9B0F0A26CF98}"/>
                </a:ext>
              </a:extLst>
            </p:cNvPr>
            <p:cNvSpPr/>
            <p:nvPr/>
          </p:nvSpPr>
          <p:spPr>
            <a:xfrm>
              <a:off x="2663039" y="3185045"/>
              <a:ext cx="895258" cy="63448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8694" tIns="36000" rIns="98694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50" b="1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제조</a:t>
              </a:r>
              <a:r>
                <a:rPr lang="en-US" altLang="ko-KR" sz="1050" b="1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/</a:t>
              </a:r>
              <a:r>
                <a:rPr lang="ko-KR" altLang="en-US" sz="1050" b="1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포장기록</a:t>
              </a:r>
              <a:endParaRPr lang="en-US" altLang="ko-KR" sz="1050" b="1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97" name="직사각형 96">
              <a:extLst>
                <a:ext uri="{FF2B5EF4-FFF2-40B4-BE49-F238E27FC236}">
                  <a16:creationId xmlns:a16="http://schemas.microsoft.com/office/drawing/2014/main" id="{D0D85F13-13F1-58FA-0369-7585C35A09E9}"/>
                </a:ext>
              </a:extLst>
            </p:cNvPr>
            <p:cNvSpPr/>
            <p:nvPr/>
          </p:nvSpPr>
          <p:spPr>
            <a:xfrm>
              <a:off x="2714080" y="3392667"/>
              <a:ext cx="793176" cy="184723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49347" rIns="36000" bIns="4934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00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공정작업 기록</a:t>
              </a:r>
              <a:endParaRPr lang="en-US" altLang="ko-KR" sz="1000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98" name="직사각형 97">
              <a:extLst>
                <a:ext uri="{FF2B5EF4-FFF2-40B4-BE49-F238E27FC236}">
                  <a16:creationId xmlns:a16="http://schemas.microsoft.com/office/drawing/2014/main" id="{646B7B8C-F1FF-AFA1-CFF5-C67F911F3033}"/>
                </a:ext>
              </a:extLst>
            </p:cNvPr>
            <p:cNvSpPr/>
            <p:nvPr/>
          </p:nvSpPr>
          <p:spPr>
            <a:xfrm>
              <a:off x="2714080" y="3600344"/>
              <a:ext cx="793176" cy="184723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00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장비 파일 첨부</a:t>
              </a:r>
              <a:endParaRPr lang="en-US" altLang="ko-KR" sz="1000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99" name="직사각형 98">
              <a:extLst>
                <a:ext uri="{FF2B5EF4-FFF2-40B4-BE49-F238E27FC236}">
                  <a16:creationId xmlns:a16="http://schemas.microsoft.com/office/drawing/2014/main" id="{9F5593EE-93AD-A7A5-49CE-57DC80A9278E}"/>
                </a:ext>
              </a:extLst>
            </p:cNvPr>
            <p:cNvSpPr/>
            <p:nvPr/>
          </p:nvSpPr>
          <p:spPr>
            <a:xfrm>
              <a:off x="3600542" y="3185045"/>
              <a:ext cx="895258" cy="63448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8694" tIns="36000" rIns="98694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050" b="1" err="1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Dashborad</a:t>
              </a:r>
              <a:endParaRPr lang="en-US" altLang="ko-KR" sz="1050" b="1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00" name="직사각형 99">
              <a:extLst>
                <a:ext uri="{FF2B5EF4-FFF2-40B4-BE49-F238E27FC236}">
                  <a16:creationId xmlns:a16="http://schemas.microsoft.com/office/drawing/2014/main" id="{9DD85115-D80F-6A8B-0CFA-9BE9A19FF43B}"/>
                </a:ext>
              </a:extLst>
            </p:cNvPr>
            <p:cNvSpPr/>
            <p:nvPr/>
          </p:nvSpPr>
          <p:spPr>
            <a:xfrm>
              <a:off x="3651583" y="3392667"/>
              <a:ext cx="793176" cy="184723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49347" rIns="36000" bIns="4934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00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공정생산일보</a:t>
              </a:r>
              <a:endParaRPr lang="en-US" altLang="ko-KR" sz="1000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04" name="직사각형 103">
              <a:extLst>
                <a:ext uri="{FF2B5EF4-FFF2-40B4-BE49-F238E27FC236}">
                  <a16:creationId xmlns:a16="http://schemas.microsoft.com/office/drawing/2014/main" id="{EDDDB5AD-2B94-A5E2-8DD1-DB600C48B75A}"/>
                </a:ext>
              </a:extLst>
            </p:cNvPr>
            <p:cNvSpPr/>
            <p:nvPr/>
          </p:nvSpPr>
          <p:spPr>
            <a:xfrm>
              <a:off x="3651583" y="3600344"/>
              <a:ext cx="793176" cy="184723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000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Lot</a:t>
              </a:r>
              <a:r>
                <a:rPr lang="ko-KR" altLang="en-US" sz="1000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추적</a:t>
              </a:r>
              <a:endParaRPr lang="en-US" altLang="ko-KR" sz="1000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grpSp>
          <p:nvGrpSpPr>
            <p:cNvPr id="118" name="그룹 117">
              <a:extLst>
                <a:ext uri="{FF2B5EF4-FFF2-40B4-BE49-F238E27FC236}">
                  <a16:creationId xmlns:a16="http://schemas.microsoft.com/office/drawing/2014/main" id="{86E0BF83-83AE-2676-96C7-E3DE49A41B4F}"/>
                </a:ext>
              </a:extLst>
            </p:cNvPr>
            <p:cNvGrpSpPr/>
            <p:nvPr/>
          </p:nvGrpSpPr>
          <p:grpSpPr>
            <a:xfrm>
              <a:off x="2502702" y="3792412"/>
              <a:ext cx="216000" cy="216000"/>
              <a:chOff x="1548427" y="4335308"/>
              <a:chExt cx="252000" cy="252000"/>
            </a:xfrm>
          </p:grpSpPr>
          <p:sp>
            <p:nvSpPr>
              <p:cNvPr id="119" name="타원 118">
                <a:extLst>
                  <a:ext uri="{FF2B5EF4-FFF2-40B4-BE49-F238E27FC236}">
                    <a16:creationId xmlns:a16="http://schemas.microsoft.com/office/drawing/2014/main" id="{6A87B5B4-68EA-B2BE-F2C1-97E7BDCBFE8D}"/>
                  </a:ext>
                </a:extLst>
              </p:cNvPr>
              <p:cNvSpPr/>
              <p:nvPr/>
            </p:nvSpPr>
            <p:spPr>
              <a:xfrm>
                <a:off x="1548427" y="4335308"/>
                <a:ext cx="252000" cy="252000"/>
              </a:xfrm>
              <a:prstGeom prst="ellipse">
                <a:avLst/>
              </a:prstGeom>
              <a:solidFill>
                <a:srgbClr val="FF1D57"/>
              </a:solidFill>
              <a:ln w="3175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3866" tIns="33866" rIns="33866" bIns="33866" numCol="1" spcCol="38100" rtlCol="0" anchor="ctr">
                <a:spAutoFit/>
              </a:bodyPr>
              <a:lstStyle/>
              <a:p>
                <a:pPr marL="0" marR="0" indent="0" algn="ctr" defTabSz="550333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20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맑은 고딕"/>
                </a:endParaRPr>
              </a:p>
            </p:txBody>
          </p:sp>
          <p:sp>
            <p:nvSpPr>
              <p:cNvPr id="120" name="십자형 119">
                <a:extLst>
                  <a:ext uri="{FF2B5EF4-FFF2-40B4-BE49-F238E27FC236}">
                    <a16:creationId xmlns:a16="http://schemas.microsoft.com/office/drawing/2014/main" id="{A58DC2C9-3F0B-414B-CD42-E4EDC79B91D9}"/>
                  </a:ext>
                </a:extLst>
              </p:cNvPr>
              <p:cNvSpPr/>
              <p:nvPr/>
            </p:nvSpPr>
            <p:spPr>
              <a:xfrm>
                <a:off x="1589421" y="4375187"/>
                <a:ext cx="170011" cy="170534"/>
              </a:xfrm>
              <a:prstGeom prst="plus">
                <a:avLst>
                  <a:gd name="adj" fmla="val 34097"/>
                </a:avLst>
              </a:prstGeom>
              <a:solidFill>
                <a:schemeClr val="bg1"/>
              </a:solidFill>
              <a:ln w="3175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3866" tIns="33866" rIns="33866" bIns="33866" numCol="1" spcCol="38100" rtlCol="0" anchor="ctr">
                <a:spAutoFit/>
              </a:bodyPr>
              <a:lstStyle/>
              <a:p>
                <a:pPr marL="0" marR="0" indent="0" algn="ctr" defTabSz="550333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20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맑은 고딕"/>
                </a:endParaRPr>
              </a:p>
            </p:txBody>
          </p:sp>
        </p:grpSp>
        <p:grpSp>
          <p:nvGrpSpPr>
            <p:cNvPr id="130" name="그룹 129">
              <a:extLst>
                <a:ext uri="{FF2B5EF4-FFF2-40B4-BE49-F238E27FC236}">
                  <a16:creationId xmlns:a16="http://schemas.microsoft.com/office/drawing/2014/main" id="{2641E756-A3B8-DE42-8591-807865A4717D}"/>
                </a:ext>
              </a:extLst>
            </p:cNvPr>
            <p:cNvGrpSpPr/>
            <p:nvPr/>
          </p:nvGrpSpPr>
          <p:grpSpPr>
            <a:xfrm>
              <a:off x="798378" y="4041981"/>
              <a:ext cx="3678371" cy="358569"/>
              <a:chOff x="798379" y="4041981"/>
              <a:chExt cx="2813102" cy="537253"/>
            </a:xfrm>
          </p:grpSpPr>
          <p:sp>
            <p:nvSpPr>
              <p:cNvPr id="73" name="직사각형 72">
                <a:extLst>
                  <a:ext uri="{FF2B5EF4-FFF2-40B4-BE49-F238E27FC236}">
                    <a16:creationId xmlns:a16="http://schemas.microsoft.com/office/drawing/2014/main" id="{8135512E-6026-C506-F575-85963341215A}"/>
                  </a:ext>
                </a:extLst>
              </p:cNvPr>
              <p:cNvSpPr/>
              <p:nvPr/>
            </p:nvSpPr>
            <p:spPr>
              <a:xfrm>
                <a:off x="798379" y="4041981"/>
                <a:ext cx="900000" cy="251503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accent2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altLang="ko-KR" sz="1000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Historian DB</a:t>
                </a:r>
              </a:p>
            </p:txBody>
          </p:sp>
          <p:sp>
            <p:nvSpPr>
              <p:cNvPr id="74" name="직사각형 73">
                <a:extLst>
                  <a:ext uri="{FF2B5EF4-FFF2-40B4-BE49-F238E27FC236}">
                    <a16:creationId xmlns:a16="http://schemas.microsoft.com/office/drawing/2014/main" id="{FA5C6035-604E-3749-AE0E-2D29BA63D33B}"/>
                  </a:ext>
                </a:extLst>
              </p:cNvPr>
              <p:cNvSpPr/>
              <p:nvPr/>
            </p:nvSpPr>
            <p:spPr>
              <a:xfrm>
                <a:off x="1754930" y="4041981"/>
                <a:ext cx="900000" cy="251503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accent2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ko-KR" altLang="en-US" sz="1000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실시간 모니터링</a:t>
                </a:r>
                <a:endParaRPr lang="en-US" altLang="ko-KR" sz="1000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  <p:sp>
            <p:nvSpPr>
              <p:cNvPr id="93" name="직사각형 92">
                <a:extLst>
                  <a:ext uri="{FF2B5EF4-FFF2-40B4-BE49-F238E27FC236}">
                    <a16:creationId xmlns:a16="http://schemas.microsoft.com/office/drawing/2014/main" id="{94CBE951-A01D-8C5A-17BC-9A81CAFF66D4}"/>
                  </a:ext>
                </a:extLst>
              </p:cNvPr>
              <p:cNvSpPr/>
              <p:nvPr/>
            </p:nvSpPr>
            <p:spPr>
              <a:xfrm>
                <a:off x="2711481" y="4041981"/>
                <a:ext cx="900000" cy="251503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accent2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ko-KR" altLang="en-US" sz="1000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전자 기록계</a:t>
                </a:r>
                <a:endParaRPr lang="en-US" altLang="ko-KR" sz="1000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  <p:sp>
            <p:nvSpPr>
              <p:cNvPr id="101" name="직사각형 100">
                <a:extLst>
                  <a:ext uri="{FF2B5EF4-FFF2-40B4-BE49-F238E27FC236}">
                    <a16:creationId xmlns:a16="http://schemas.microsoft.com/office/drawing/2014/main" id="{C9922FC0-A12A-5A02-D829-35B1441D5207}"/>
                  </a:ext>
                </a:extLst>
              </p:cNvPr>
              <p:cNvSpPr/>
              <p:nvPr/>
            </p:nvSpPr>
            <p:spPr>
              <a:xfrm>
                <a:off x="1754930" y="4327731"/>
                <a:ext cx="900000" cy="251503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accent2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ko-KR" altLang="en-US" sz="1000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설비 </a:t>
                </a:r>
                <a:r>
                  <a:rPr lang="en-US" altLang="ko-KR" sz="1000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HMI</a:t>
                </a:r>
                <a:endParaRPr lang="ko-KR" altLang="en-US" sz="1000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  <p:sp>
            <p:nvSpPr>
              <p:cNvPr id="129" name="직사각형 128">
                <a:extLst>
                  <a:ext uri="{FF2B5EF4-FFF2-40B4-BE49-F238E27FC236}">
                    <a16:creationId xmlns:a16="http://schemas.microsoft.com/office/drawing/2014/main" id="{34523A8A-5DE0-4C27-C4E0-BB98BE894480}"/>
                  </a:ext>
                </a:extLst>
              </p:cNvPr>
              <p:cNvSpPr/>
              <p:nvPr/>
            </p:nvSpPr>
            <p:spPr>
              <a:xfrm>
                <a:off x="798379" y="4322969"/>
                <a:ext cx="900000" cy="251503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accent2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ko-KR" altLang="en-US" sz="1000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설비 컨트롤러</a:t>
                </a:r>
                <a:endParaRPr lang="en-US" altLang="ko-KR" sz="1000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  <p:sp>
            <p:nvSpPr>
              <p:cNvPr id="131" name="직사각형 130">
                <a:extLst>
                  <a:ext uri="{FF2B5EF4-FFF2-40B4-BE49-F238E27FC236}">
                    <a16:creationId xmlns:a16="http://schemas.microsoft.com/office/drawing/2014/main" id="{068D1103-985F-5EF7-95F6-BC651592FCAD}"/>
                  </a:ext>
                </a:extLst>
              </p:cNvPr>
              <p:cNvSpPr/>
              <p:nvPr/>
            </p:nvSpPr>
            <p:spPr>
              <a:xfrm>
                <a:off x="2711481" y="4327412"/>
                <a:ext cx="900000" cy="251503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accent2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ko-KR" altLang="en-US" sz="1000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저울</a:t>
                </a:r>
                <a:r>
                  <a:rPr lang="en-US" altLang="ko-KR" sz="1000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/</a:t>
                </a:r>
                <a:r>
                  <a:rPr lang="ko-KR" altLang="en-US" sz="1000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측정기기 연계</a:t>
                </a:r>
              </a:p>
            </p:txBody>
          </p:sp>
        </p:grpSp>
      </p:grpSp>
      <p:sp>
        <p:nvSpPr>
          <p:cNvPr id="132" name="TextBox 131">
            <a:extLst>
              <a:ext uri="{FF2B5EF4-FFF2-40B4-BE49-F238E27FC236}">
                <a16:creationId xmlns:a16="http://schemas.microsoft.com/office/drawing/2014/main" id="{BF06C0B9-C2E0-2CE6-01D4-B35A9F4AA559}"/>
              </a:ext>
            </a:extLst>
          </p:cNvPr>
          <p:cNvSpPr txBox="1"/>
          <p:nvPr/>
        </p:nvSpPr>
        <p:spPr>
          <a:xfrm>
            <a:off x="904203" y="8336506"/>
            <a:ext cx="3894491" cy="437725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33866" tIns="33866" rIns="33866" bIns="33866" rtlCol="0" anchor="t">
            <a:spAutoFit/>
          </a:bodyPr>
          <a:lstStyle/>
          <a:p>
            <a:pPr defTabSz="547687">
              <a:spcBef>
                <a:spcPts val="600"/>
              </a:spcBef>
            </a:pPr>
            <a:r>
              <a:rPr lang="ko-KR" altLang="en-US" sz="12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통합 운영 환경 구축과 이기종 시스템 연계를 통해 데이터 기반의 스마트 </a:t>
            </a:r>
            <a:r>
              <a:rPr lang="ko-KR" altLang="en-US" sz="1200" err="1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팩토리를</a:t>
            </a:r>
            <a:r>
              <a:rPr lang="ko-KR" altLang="en-US" sz="12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구현</a:t>
            </a:r>
            <a:endParaRPr lang="ko-KR" altLang="en-US" sz="120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  <a:sym typeface="Inter Display Regular"/>
            </a:endParaRP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D0AF06D1-3DC7-9DB2-199D-73F53FB312BA}"/>
              </a:ext>
            </a:extLst>
          </p:cNvPr>
          <p:cNvSpPr txBox="1"/>
          <p:nvPr/>
        </p:nvSpPr>
        <p:spPr>
          <a:xfrm>
            <a:off x="904203" y="8885146"/>
            <a:ext cx="3894491" cy="253059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33866" tIns="33866" rIns="33866" bIns="33866" rtlCol="0" anchor="t">
            <a:spAutoFit/>
          </a:bodyPr>
          <a:lstStyle/>
          <a:p>
            <a:pPr defTabSz="547687">
              <a:spcBef>
                <a:spcPts val="600"/>
              </a:spcBef>
            </a:pPr>
            <a:r>
              <a:rPr lang="ko-KR" altLang="en-US" sz="120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유연한 확장성을 통해 지속 가능한 디지털 전환을 기대</a:t>
            </a:r>
            <a:endParaRPr lang="ko-KR" altLang="en-US" sz="120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  <a:sym typeface="Inter Display Regular"/>
            </a:endParaRPr>
          </a:p>
        </p:txBody>
      </p:sp>
      <p:sp>
        <p:nvSpPr>
          <p:cNvPr id="134" name="텍스트 개체 틀 19">
            <a:extLst>
              <a:ext uri="{FF2B5EF4-FFF2-40B4-BE49-F238E27FC236}">
                <a16:creationId xmlns:a16="http://schemas.microsoft.com/office/drawing/2014/main" id="{5F9BB960-C934-0426-1589-D78E4A934173}"/>
              </a:ext>
            </a:extLst>
          </p:cNvPr>
          <p:cNvSpPr txBox="1">
            <a:spLocks/>
          </p:cNvSpPr>
          <p:nvPr/>
        </p:nvSpPr>
        <p:spPr>
          <a:xfrm>
            <a:off x="5029919" y="3596868"/>
            <a:ext cx="1639170" cy="525090"/>
          </a:xfrm>
          <a:prstGeom prst="rect">
            <a:avLst/>
          </a:prstGeom>
        </p:spPr>
        <p:txBody>
          <a:bodyPr anchor="ctr"/>
          <a:lstStyle>
            <a:lvl1pPr marL="0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0" i="0" u="none" strike="noStrike" cap="none" spc="-42" baseline="0">
                <a:solidFill>
                  <a:schemeClr val="bg1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en-US" altLang="ko-KR" sz="800"/>
              <a:t>ERP </a:t>
            </a:r>
            <a:r>
              <a:rPr lang="ko-KR" altLang="en-US" sz="800"/>
              <a:t>실시간 자재 할당 기반 재고 회전율</a:t>
            </a:r>
            <a:br>
              <a:rPr lang="en-US" altLang="ko-KR" sz="800"/>
            </a:br>
            <a:r>
              <a:rPr lang="en-US" altLang="ko-KR" sz="16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15-20% </a:t>
            </a:r>
            <a:r>
              <a:rPr lang="ko-KR" altLang="en-US" sz="9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증가</a:t>
            </a:r>
            <a:endParaRPr lang="en-US" altLang="ko-KR" sz="900" kern="0"/>
          </a:p>
        </p:txBody>
      </p:sp>
    </p:spTree>
    <p:extLst>
      <p:ext uri="{BB962C8B-B14F-4D97-AF65-F5344CB8AC3E}">
        <p14:creationId xmlns:p14="http://schemas.microsoft.com/office/powerpoint/2010/main" val="1219798142"/>
      </p:ext>
    </p:extLst>
  </p:cSld>
  <p:clrMapOvr>
    <a:masterClrMapping/>
  </p:clrMapOvr>
  <p:transition spd="med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2_내부용 템플릿">
  <a:themeElements>
    <a:clrScheme name="화학사업담당_25년">
      <a:dk1>
        <a:srgbClr val="1A1A1A"/>
      </a:dk1>
      <a:lt1>
        <a:srgbClr val="FFFFFF"/>
      </a:lt1>
      <a:dk2>
        <a:srgbClr val="6A2AA8"/>
      </a:dk2>
      <a:lt2>
        <a:srgbClr val="8788FF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FF1D57"/>
      </a:accent5>
      <a:accent6>
        <a:srgbClr val="E834E3"/>
      </a:accent6>
      <a:hlink>
        <a:srgbClr val="0000FF"/>
      </a:hlink>
      <a:folHlink>
        <a:srgbClr val="CB297B"/>
      </a:folHlink>
    </a:clrScheme>
    <a:fontScheme name="화학사업담당 '24">
      <a:majorFont>
        <a:latin typeface="Calibri"/>
        <a:ea typeface="LG스마트체 Regular"/>
        <a:cs typeface=""/>
      </a:majorFont>
      <a:minorFont>
        <a:latin typeface="Calibri"/>
        <a:ea typeface="LG스마트체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외부용 템플릿">
  <a:themeElements>
    <a:clrScheme name="화학사업담당_25년">
      <a:dk1>
        <a:srgbClr val="1A1A1A"/>
      </a:dk1>
      <a:lt1>
        <a:srgbClr val="FFFFFF"/>
      </a:lt1>
      <a:dk2>
        <a:srgbClr val="6A2AA8"/>
      </a:dk2>
      <a:lt2>
        <a:srgbClr val="8788FF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FF1D57"/>
      </a:accent5>
      <a:accent6>
        <a:srgbClr val="E834E3"/>
      </a:accent6>
      <a:hlink>
        <a:srgbClr val="0000FF"/>
      </a:hlink>
      <a:folHlink>
        <a:srgbClr val="CB297B"/>
      </a:folHlink>
    </a:clrScheme>
    <a:fontScheme name="화학_서비스오퍼링">
      <a:majorFont>
        <a:latin typeface="Pretendard"/>
        <a:ea typeface="Pretendard"/>
        <a:cs typeface=""/>
      </a:majorFont>
      <a:minorFont>
        <a:latin typeface="Pretendard"/>
        <a:ea typeface="Pretendard"/>
        <a:cs typeface="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33866" tIns="33866" rIns="33866" bIns="33866" numCol="1" spcCol="38100" rtlCol="0" anchor="ctr">
        <a:spAutoFit/>
      </a:bodyPr>
      <a:lstStyle>
        <a:defPPr marL="0" marR="0" indent="0" algn="ctr" defTabSz="550333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맑은 고딕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ln w="3175">
          <a:miter lim="400000"/>
        </a:ln>
        <a:extLst>
          <a:ext uri="{C572A759-6A51-4108-AA02-DFA0A04FC94B}">
            <ma14:wrappingTextBoxFlag xmlns:m="http://schemas.openxmlformats.org/officeDocument/2006/math" xmlns:a14="http://schemas.microsoft.com/office/drawing/2010/main" xmlns:ma14="http://schemas.microsoft.com/office/mac/drawingml/2011/main" xmlns="" xmlns:p="http://schemas.openxmlformats.org/presentationml/2006/main" xmlns:r="http://schemas.openxmlformats.org/officeDocument/2006/relationships" val="1"/>
          </a:ext>
        </a:extLst>
      </a:spPr>
      <a:bodyPr wrap="square" lIns="33866" tIns="33866" rIns="33866" bIns="33866" anchor="t">
        <a:spAutoFit/>
      </a:bodyPr>
      <a:lstStyle>
        <a:defPPr algn="l" defTabSz="547687">
          <a:lnSpc>
            <a:spcPct val="140000"/>
          </a:lnSpc>
          <a:spcBef>
            <a:spcPts val="600"/>
          </a:spcBef>
          <a:defRPr sz="1600" b="0" dirty="0">
            <a:solidFill>
              <a:schemeClr val="tx1"/>
            </a:solidFill>
            <a:latin typeface="Pretendard" panose="02000503000000020004" pitchFamily="2" charset="-127"/>
            <a:ea typeface="Pretendard"/>
            <a:cs typeface="Pretendard" panose="02000503000000020004" pitchFamily="2" charset="-127"/>
            <a:sym typeface="Inter Display Regular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539D32628B57D74B8CE888C6C1C16F40" ma:contentTypeVersion="15" ma:contentTypeDescription="새 문서를 만듭니다." ma:contentTypeScope="" ma:versionID="dbd1301f0ab09d7a7f0214abd8ae8e3c">
  <xsd:schema xmlns:xsd="http://www.w3.org/2001/XMLSchema" xmlns:xs="http://www.w3.org/2001/XMLSchema" xmlns:p="http://schemas.microsoft.com/office/2006/metadata/properties" xmlns:ns2="daea13e9-8ecc-4a49-9dfd-14b6c0f3ec1d" xmlns:ns3="9df45d21-283e-473e-9589-87e2475d42df" targetNamespace="http://schemas.microsoft.com/office/2006/metadata/properties" ma:root="true" ma:fieldsID="ddac05d0b6be18ae114d743d5c6abe5b" ns2:_="" ns3:_="">
    <xsd:import namespace="daea13e9-8ecc-4a49-9dfd-14b6c0f3ec1d"/>
    <xsd:import namespace="9df45d21-283e-473e-9589-87e2475d42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a13e9-8ecc-4a49-9dfd-14b6c0f3e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83e4a51d-6507-421c-8760-bc61444c9b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45d21-283e-473e-9589-87e2475d42d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2daff7b-751b-4a47-b4ac-080835b2f56f}" ma:internalName="TaxCatchAll" ma:showField="CatchAllData" ma:web="9df45d21-283e-473e-9589-87e2475d42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df45d21-283e-473e-9589-87e2475d42df"/>
    <lcf76f155ced4ddcb4097134ff3c332f xmlns="daea13e9-8ecc-4a49-9dfd-14b6c0f3ec1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65E3827-CE21-413C-8CD2-5B96D9EABB8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F38AD17-EC0F-411B-A529-1F6AD8950B2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ea13e9-8ecc-4a49-9dfd-14b6c0f3ec1d"/>
    <ds:schemaRef ds:uri="9df45d21-283e-473e-9589-87e2475d42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5926731-927C-4C24-A5D8-0D2504A4B64B}">
  <ds:schemaRefs>
    <ds:schemaRef ds:uri="http://purl.org/dc/elements/1.1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terms/"/>
    <ds:schemaRef ds:uri="9df45d21-283e-473e-9589-87e2475d42df"/>
    <ds:schemaRef ds:uri="http://schemas.openxmlformats.org/package/2006/metadata/core-properties"/>
    <ds:schemaRef ds:uri="http://schemas.microsoft.com/office/infopath/2007/PartnerControls"/>
    <ds:schemaRef ds:uri="daea13e9-8ecc-4a49-9dfd-14b6c0f3ec1d"/>
    <ds:schemaRef ds:uri="http://purl.org/dc/dcmitype/"/>
  </ds:schemaRefs>
</ds:datastoreItem>
</file>

<file path=docMetadata/LabelInfo.xml><?xml version="1.0" encoding="utf-8"?>
<clbl:labelList xmlns:clbl="http://schemas.microsoft.com/office/2020/mipLabelMetadata">
  <clbl:label id="{fab2d60f-e614-4f9d-b2ad-9fb1397f2efe}" enabled="0" method="" siteId="{fab2d60f-e614-4f9d-b2ad-9fb1397f2ef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800</Words>
  <Application>Microsoft Office PowerPoint</Application>
  <PresentationFormat>A4 용지(210x297mm)</PresentationFormat>
  <Paragraphs>89</Paragraphs>
  <Slides>2</Slides>
  <Notes>1</Notes>
  <HiddenSlides>0</HiddenSlides>
  <MMClips>0</MMClips>
  <ScaleCrop>false</ScaleCrop>
  <HeadingPairs>
    <vt:vector size="8" baseType="variant">
      <vt:variant>
        <vt:lpstr>사용한 글꼴</vt:lpstr>
      </vt:variant>
      <vt:variant>
        <vt:i4>13</vt:i4>
      </vt:variant>
      <vt:variant>
        <vt:lpstr>테마</vt:lpstr>
      </vt:variant>
      <vt:variant>
        <vt:i4>2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18" baseType="lpstr">
      <vt:lpstr>Arial Narrow</vt:lpstr>
      <vt:lpstr>LG스마트체2.0 Regular</vt:lpstr>
      <vt:lpstr>Pretendard SemiBold</vt:lpstr>
      <vt:lpstr>Pretendard Medium</vt:lpstr>
      <vt:lpstr>Pretendard ExtraBold</vt:lpstr>
      <vt:lpstr>LG스마트체 Regular</vt:lpstr>
      <vt:lpstr>Aptos</vt:lpstr>
      <vt:lpstr>LG스마트체2.0 SemiBold</vt:lpstr>
      <vt:lpstr>Pretendard</vt:lpstr>
      <vt:lpstr>Wingdings</vt:lpstr>
      <vt:lpstr>Arial</vt:lpstr>
      <vt:lpstr>LG스마트체2.0 Bold</vt:lpstr>
      <vt:lpstr>맑은 고딕</vt:lpstr>
      <vt:lpstr>2_내부용 템플릿</vt:lpstr>
      <vt:lpstr>3_외부용 템플릿</vt:lpstr>
      <vt:lpstr>think-cell 슬라이드</vt:lpstr>
      <vt:lpstr>Factova iPharmMES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sweyestar21@lgcns.com</dc:creator>
  <cp:lastModifiedBy>김경철</cp:lastModifiedBy>
  <cp:revision>3</cp:revision>
  <cp:lastPrinted>2025-05-16T06:49:14Z</cp:lastPrinted>
  <dcterms:created xsi:type="dcterms:W3CDTF">2024-04-30T01:52:28Z</dcterms:created>
  <dcterms:modified xsi:type="dcterms:W3CDTF">2026-08-31T08:02:21Z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0x010100539D32628B57D74B8CE888C6C1C16F40</vt:lpwstr>
  </property>
  <property fmtid="{D5CDD505-2E9C-101B-9397-08002B2CF9AE}" pid="3" name="MediaServiceImageTags">
    <vt:lpwstr/>
  </property>
</Properties>
</file>