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1.xml" ContentType="application/vnd.openxmlformats-officedocument.presentationml.tag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embedTrueTypeFonts="1" saveSubsetFonts="1" autoCompressPictures="0">
  <p:sldMasterIdLst>
    <p:sldMasterId id="2147483825" r:id="rId4"/>
    <p:sldMasterId id="2147483826" r:id="rId5"/>
  </p:sldMasterIdLst>
  <p:notesMasterIdLst>
    <p:notesMasterId r:id="rId8"/>
  </p:notesMasterIdLst>
  <p:handoutMasterIdLst>
    <p:handoutMasterId r:id="rId9"/>
  </p:handoutMasterIdLst>
  <p:sldIdLst>
    <p:sldId id="2147480915" r:id="rId6"/>
    <p:sldId id="2147480917" r:id="rId7"/>
  </p:sldIdLst>
  <p:sldSz cx="6858000" cy="9906000" type="A4"/>
  <p:notesSz cx="10234613" cy="7104063"/>
  <p:embeddedFontLst>
    <p:embeddedFont>
      <p:font typeface="Pretendard" panose="020B0600000101010101" charset="-127"/>
      <p:regular r:id="rId10"/>
      <p:bold r:id="rId11"/>
    </p:embeddedFont>
    <p:embeddedFont>
      <p:font typeface="Pretendard ExtraBold" panose="020B0600000101010101" charset="-127"/>
      <p:bold r:id="rId12"/>
    </p:embeddedFont>
    <p:embeddedFont>
      <p:font typeface="Pretendard Medium" panose="020B0600000101010101" charset="-127"/>
      <p:regular r:id="rId13"/>
    </p:embeddedFont>
    <p:embeddedFont>
      <p:font typeface="Pretendard SemiBold" panose="020B0600000101010101" charset="-127"/>
      <p:bold r:id="rId14"/>
    </p:embeddedFont>
    <p:embeddedFont>
      <p:font typeface="Arial Narrow" panose="020B0606020202030204" pitchFamily="34" charset="0"/>
      <p:regular r:id="rId15"/>
      <p:bold r:id="rId16"/>
      <p:italic r:id="rId17"/>
      <p:boldItalic r:id="rId18"/>
    </p:embeddedFont>
    <p:embeddedFont>
      <p:font typeface="LG스마트체 Regular" panose="020B0600000101010101" pitchFamily="50" charset="-127"/>
      <p:regular r:id="rId19"/>
    </p:embeddedFont>
    <p:embeddedFont>
      <p:font typeface="LG스마트체2.0 Bold" panose="020B0600000101010101" pitchFamily="50" charset="-127"/>
      <p:bold r:id="rId20"/>
    </p:embeddedFont>
    <p:embeddedFont>
      <p:font typeface="LG스마트체2.0 Regular" panose="020B0600000101010101" pitchFamily="50" charset="-127"/>
      <p:regular r:id="rId21"/>
    </p:embeddedFont>
    <p:embeddedFont>
      <p:font typeface="LG스마트체2.0 SemiBold" panose="020B0600000101010101" pitchFamily="50" charset="-127"/>
      <p:bold r:id="rId22"/>
    </p:embeddedFont>
    <p:embeddedFont>
      <p:font typeface="맑은 고딕" panose="020B0503020000020004" pitchFamily="50" charset="-127"/>
      <p:regular r:id="rId23"/>
      <p:bold r:id="rId24"/>
    </p:embeddedFont>
  </p:embeddedFontLst>
  <p:defaultTextStyle>
    <a:defPPr>
      <a:defRPr lang="ko-Kore-KR"/>
    </a:defPPr>
    <a:lvl1pPr marL="0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084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170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255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338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423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508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199592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6677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actova MES" id="{5BEE16C6-EF64-4057-9DDE-B467F6F9D7B9}">
          <p14:sldIdLst/>
        </p14:section>
        <p14:section name="ipharmMES" id="{F7EF603B-4C66-4CB9-9169-7934E124A850}">
          <p14:sldIdLst/>
        </p14:section>
        <p14:section name="Design Navi." id="{AC53A223-8642-4640-ABE8-83DF76AA671A}">
          <p14:sldIdLst/>
        </p14:section>
        <p14:section name="SPC, FDC, OCAP" id="{BD84FA3A-5BB8-4B35-826E-15179AB10936}">
          <p14:sldIdLst>
            <p14:sldId id="2147480915"/>
            <p14:sldId id="2147480917"/>
          </p14:sldIdLst>
        </p14:section>
        <p14:section name="RMS" id="{29EA438D-E091-4F2F-B9DB-6A6ACEF07873}">
          <p14:sldIdLst/>
        </p14:section>
        <p14:section name="FEMS,EHS" id="{877BFDC1-1828-4CE8-A237-0AB780F4FD1D}">
          <p14:sldIdLst/>
        </p14:section>
        <p14:section name="AI Vision" id="{68A990E9-B985-46F3-9D49-41DFE9B7DFE7}">
          <p14:sldIdLst/>
        </p14:section>
        <p14:section name="Factova Control" id="{19C7EEEF-1D23-4CD8-A16E-AF247C72FABE}">
          <p14:sldIdLst/>
        </p14:section>
        <p14:section name="Factova CIM+.MCS" id="{784FF5E3-9EE3-4ADE-936D-33CE9DBA4752}">
          <p14:sldIdLst/>
        </p14:section>
        <p14:section name="설비컨셉설계.검증.구축" id="{25E62E52-0E0F-4555-B9DB-261FB93F81A2}">
          <p14:sldIdLst/>
        </p14:section>
        <p14:section name="Factova Teston" id="{0D696648-B3FD-453D-9535-6AC918CA8F76}">
          <p14:sldIdLst/>
        </p14:section>
        <p14:section name="Worldworks" id="{DA54CA69-05FC-4AAF-B03D-66F0009FA686}">
          <p14:sldIdLst/>
        </p14:section>
        <p14:section name="cycler_전기방전_직류배전_UPS" id="{31BF1EE5-C124-4651-B760-7683D36E6666}">
          <p14:sldIdLst/>
        </p14:section>
        <p14:section name="full brochure" id="{98DD5821-0EBF-40FE-9BC0-2DD4E14F7766}">
          <p14:sldIdLst/>
        </p14:section>
      </p14:sectionLst>
    </p:ext>
    <p:ext uri="{EFAFB233-063F-42B5-8137-9DF3F51BA10A}">
      <p15:sldGuideLst xmlns:p15="http://schemas.microsoft.com/office/powerpoint/2012/main">
        <p15:guide id="1" pos="96" userDrawn="1">
          <p15:clr>
            <a:srgbClr val="A4A3A4"/>
          </p15:clr>
        </p15:guide>
        <p15:guide id="2" orient="horz" pos="6227" userDrawn="1">
          <p15:clr>
            <a:srgbClr val="A4A3A4"/>
          </p15:clr>
        </p15:guide>
        <p15:guide id="5" pos="2160" userDrawn="1">
          <p15:clr>
            <a:srgbClr val="A4A3A4"/>
          </p15:clr>
        </p15:guide>
        <p15:guide id="6" pos="1162" userDrawn="1">
          <p15:clr>
            <a:srgbClr val="A4A3A4"/>
          </p15:clr>
        </p15:guide>
        <p15:guide id="7" orient="horz" pos="4640" userDrawn="1">
          <p15:clr>
            <a:srgbClr val="A4A3A4"/>
          </p15:clr>
        </p15:guide>
        <p15:guide id="8" orient="horz" pos="5978" userDrawn="1">
          <p15:clr>
            <a:srgbClr val="A4A3A4"/>
          </p15:clr>
        </p15:guide>
        <p15:guide id="10" pos="309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2FF"/>
    <a:srgbClr val="F4B39E"/>
    <a:srgbClr val="A6A6A6"/>
    <a:srgbClr val="FA1658"/>
    <a:srgbClr val="A68CE6"/>
    <a:srgbClr val="C7A7EB"/>
    <a:srgbClr val="6A2AA8"/>
    <a:srgbClr val="129D72"/>
    <a:srgbClr val="2DAFE3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776D66-6D26-4BD5-A987-CF546046B83C}" v="2" dt="2026-08-31T07:05:20.0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3500" y="180"/>
      </p:cViewPr>
      <p:guideLst>
        <p:guide pos="96"/>
        <p:guide orient="horz" pos="6227"/>
        <p:guide pos="2160"/>
        <p:guide pos="1162"/>
        <p:guide orient="horz" pos="4640"/>
        <p:guide orient="horz" pos="5978"/>
        <p:guide pos="309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12.fntdata"/><Relationship Id="rId7" Type="http://schemas.openxmlformats.org/officeDocument/2006/relationships/slide" Target="slides/slide2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font" Target="fonts/font2.fntdata"/><Relationship Id="rId24" Type="http://schemas.openxmlformats.org/officeDocument/2006/relationships/font" Target="fonts/font15.fntdata"/><Relationship Id="rId5" Type="http://schemas.openxmlformats.org/officeDocument/2006/relationships/slideMaster" Target="slideMasters/slideMaster2.xml"/><Relationship Id="rId15" Type="http://schemas.openxmlformats.org/officeDocument/2006/relationships/font" Target="fonts/font6.fntdata"/><Relationship Id="rId23" Type="http://schemas.openxmlformats.org/officeDocument/2006/relationships/font" Target="fonts/font14.fntdata"/><Relationship Id="rId28" Type="http://schemas.openxmlformats.org/officeDocument/2006/relationships/tableStyles" Target="tableStyle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openxmlformats.org/officeDocument/2006/relationships/font" Target="fonts/font5.fntdata"/><Relationship Id="rId22" Type="http://schemas.openxmlformats.org/officeDocument/2006/relationships/font" Target="fonts/font13.fntdata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506B65AF-63AF-09BA-BAF9-E5DDDCE37ED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9661EB4-CC7A-9530-E99A-0247B3209FE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797246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r">
              <a:defRPr sz="1200"/>
            </a:lvl1pPr>
          </a:lstStyle>
          <a:p>
            <a:fld id="{9D4D5111-131D-4E12-887E-3ADD9DD81B8A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0DDA30A-F58C-0956-F81C-C345983F171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3C3C941-94CC-F2C8-BBFE-E4CCFCCD5A9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797246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r">
              <a:defRPr sz="1200"/>
            </a:lvl1pPr>
          </a:lstStyle>
          <a:p>
            <a:fld id="{3146ADA7-DDDD-44B1-8922-D894817B20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32975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238" userDrawn="1">
          <p15:clr>
            <a:srgbClr val="F26B43"/>
          </p15:clr>
        </p15:guide>
        <p15:guide id="2" pos="3224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l">
              <a:defRPr sz="1200">
                <a:latin typeface="Pretendard" panose="02000503000000020004" pitchFamily="50" charset="-127"/>
              </a:defRPr>
            </a:lvl1pPr>
          </a:lstStyle>
          <a:p>
            <a:endParaRPr kumimoji="1" lang="ko-Kore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797246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r">
              <a:defRPr sz="1200">
                <a:latin typeface="Pretendard" panose="02000503000000020004" pitchFamily="50" charset="-127"/>
              </a:defRPr>
            </a:lvl1pPr>
          </a:lstStyle>
          <a:p>
            <a:fld id="{F4396A7F-D1F7-9046-A832-11ACA144F731}" type="datetimeFigureOut">
              <a:rPr kumimoji="1" lang="ko-Kore-KR" altLang="en-US" smtClean="0"/>
              <a:pPr/>
              <a:t>08/31/2026</a:t>
            </a:fld>
            <a:endParaRPr kumimoji="1" lang="ko-Kore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86250" y="887413"/>
            <a:ext cx="1662113" cy="2398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68" tIns="47334" rIns="94668" bIns="47334" rtlCol="0" anchor="ctr"/>
          <a:lstStyle/>
          <a:p>
            <a:endParaRPr lang="ko-Kore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23462" y="3418831"/>
            <a:ext cx="8187690" cy="2797225"/>
          </a:xfrm>
          <a:prstGeom prst="rect">
            <a:avLst/>
          </a:prstGeom>
        </p:spPr>
        <p:txBody>
          <a:bodyPr vert="horz" lIns="94668" tIns="47334" rIns="94668" bIns="47334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l">
              <a:defRPr sz="1200">
                <a:latin typeface="Pretendard" panose="02000503000000020004" pitchFamily="50" charset="-127"/>
              </a:defRPr>
            </a:lvl1pPr>
          </a:lstStyle>
          <a:p>
            <a:endParaRPr kumimoji="1" lang="ko-Kore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797246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r">
              <a:defRPr sz="1200">
                <a:latin typeface="Pretendard" panose="02000503000000020004" pitchFamily="50" charset="-127"/>
              </a:defRPr>
            </a:lvl1pPr>
          </a:lstStyle>
          <a:p>
            <a:fld id="{C5028113-DB7E-1A4F-9BAC-1FA6FC680711}" type="slidenum">
              <a:rPr kumimoji="1" lang="ko-Kore-KR" altLang="en-US" smtClean="0"/>
              <a:pPr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7469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1pPr>
    <a:lvl2pPr marL="457084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2pPr>
    <a:lvl3pPr marL="914170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3pPr>
    <a:lvl4pPr marL="1371255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4pPr>
    <a:lvl5pPr marL="1828338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5pPr>
    <a:lvl6pPr marL="2285423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08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592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677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DE4EC8-99B4-071A-0B51-770CA2FC3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E52B3B88-9387-1EF2-2A80-17E7E339EA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C587F321-C41B-2478-F8B7-D50D018AA0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100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5A533C7-BD21-1399-4351-815C037A15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28113-DB7E-1A4F-9BAC-1FA6FC680711}" type="slidenum">
              <a:rPr kumimoji="1" lang="ko-Kore-KR" altLang="en-US" smtClean="0"/>
              <a:pPr/>
              <a:t>0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9850971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3ADC35-3483-EABF-0645-A4F447B36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8E090A5-7435-70C7-B5C5-FA02F2ABA6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9F944B46-1B72-65C8-9999-3B248DD08E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sz="100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7EFF9AF-28B1-6334-964F-E63C43CE1D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28113-DB7E-1A4F-9BAC-1FA6FC680711}" type="slidenum">
              <a:rPr kumimoji="1" lang="ko-Kore-KR" altLang="en-US" smtClean="0"/>
              <a:pPr/>
              <a:t>1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3852607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C2B3A9D1-0399-78F9-720C-C1DFA67CF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ctr">
              <a:defRPr sz="506" b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C62E8CC4-85A5-BF36-E601-422DF86FC4B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bg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bg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자유형 11">
            <a:extLst>
              <a:ext uri="{FF2B5EF4-FFF2-40B4-BE49-F238E27FC236}">
                <a16:creationId xmlns:a16="http://schemas.microsoft.com/office/drawing/2014/main" id="{CDEBE190-493F-D398-4EE0-9B128BB575D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bg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FA4A7ED9-1817-F2F4-0AB3-CFAD05728E88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409487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C2B3A9D1-0399-78F9-720C-C1DFA67CF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C62E8CC4-85A5-BF36-E601-422DF86FC4B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자유형 11">
            <a:extLst>
              <a:ext uri="{FF2B5EF4-FFF2-40B4-BE49-F238E27FC236}">
                <a16:creationId xmlns:a16="http://schemas.microsoft.com/office/drawing/2014/main" id="{CDEBE190-493F-D398-4EE0-9B128BB575D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45511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거버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CDC85206-065A-4427-6B21-6A0872A1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A14F7215-A187-8F02-FEEF-0C43DB81C47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텍스트 개체 틀 29">
            <a:extLst>
              <a:ext uri="{FF2B5EF4-FFF2-40B4-BE49-F238E27FC236}">
                <a16:creationId xmlns:a16="http://schemas.microsoft.com/office/drawing/2014/main" id="{9F270F8C-8CA0-B558-8812-6EE2781998D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9311" y="1213030"/>
            <a:ext cx="6480275" cy="350921"/>
          </a:xfrm>
          <a:prstGeom prst="rect">
            <a:avLst/>
          </a:prstGeom>
        </p:spPr>
        <p:txBody>
          <a:bodyPr wrap="square" lIns="216000" tIns="36000" rIns="36000" bIns="36000">
            <a:spAutoFit/>
          </a:bodyPr>
          <a:lstStyle>
            <a:lvl1pPr>
              <a:lnSpc>
                <a:spcPct val="100000"/>
              </a:lnSpc>
              <a:spcAft>
                <a:spcPts val="113"/>
              </a:spcAft>
              <a:defRPr sz="1013" b="0" i="0">
                <a:solidFill>
                  <a:schemeClr val="tx1"/>
                </a:solidFill>
                <a:latin typeface="+mn-lt"/>
                <a:ea typeface="+mn-ea"/>
                <a:cs typeface="Pretendard Medium" panose="02000503000000020004" pitchFamily="2" charset="-127"/>
              </a:defRPr>
            </a:lvl1pPr>
          </a:lstStyle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/>
              <a:t>마스터 텍스트 스타일을 편집하려면 클릭</a:t>
            </a:r>
            <a:endParaRPr kumimoji="1" lang="en-US" altLang="ko-KR"/>
          </a:p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ore-KR" altLang="en-US"/>
          </a:p>
        </p:txBody>
      </p:sp>
      <p:sp>
        <p:nvSpPr>
          <p:cNvPr id="8" name="자유형 11">
            <a:extLst>
              <a:ext uri="{FF2B5EF4-FFF2-40B4-BE49-F238E27FC236}">
                <a16:creationId xmlns:a16="http://schemas.microsoft.com/office/drawing/2014/main" id="{12D601A8-138E-6712-F93B-236F2EB9BE9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2181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거버닝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20000"/>
              </a:lnSpc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텍스트 개체 틀 3">
            <a:extLst>
              <a:ext uri="{FF2B5EF4-FFF2-40B4-BE49-F238E27FC236}">
                <a16:creationId xmlns:a16="http://schemas.microsoft.com/office/drawing/2014/main" id="{A97C0C03-7473-75C8-F4B1-5683CFF930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9309" y="2317787"/>
            <a:ext cx="3199186" cy="20831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marL="0" indent="0" algn="ctr" defTabSz="514360" rtl="0" eaLnBrk="1" latinLnBrk="1"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lang="ko-KR" altLang="en-US" sz="788" b="1" kern="1200" dirty="0" smtClean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601" indent="-101801">
              <a:lnSpc>
                <a:spcPct val="120000"/>
              </a:lnSpc>
              <a:spcBef>
                <a:spcPts val="0"/>
              </a:spcBef>
              <a:defRPr sz="675"/>
            </a:lvl2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8" name="텍스트 개체 틀 3">
            <a:extLst>
              <a:ext uri="{FF2B5EF4-FFF2-40B4-BE49-F238E27FC236}">
                <a16:creationId xmlns:a16="http://schemas.microsoft.com/office/drawing/2014/main" id="{CB850847-23DA-910E-7A7D-6EA2E9282E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69507" y="2318493"/>
            <a:ext cx="3199184" cy="20754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algn="ctr">
              <a:defRPr lang="ko-KR" altLang="en-US" sz="788" b="1" dirty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</a:defRPr>
            </a:lvl1pPr>
          </a:lstStyle>
          <a:p>
            <a:pPr marL="0" lvl="0" indent="0" algn="ctr" latinLnBrk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9ED53F65-EC68-2A95-3DA5-ECFE90897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EE1201B0-2BF9-8F97-28A4-191E5EFB1F89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텍스트 개체 틀 29">
            <a:extLst>
              <a:ext uri="{FF2B5EF4-FFF2-40B4-BE49-F238E27FC236}">
                <a16:creationId xmlns:a16="http://schemas.microsoft.com/office/drawing/2014/main" id="{8323D8A8-8A51-0C36-1E1F-CA46D6952CC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9311" y="1213030"/>
            <a:ext cx="6480275" cy="350921"/>
          </a:xfrm>
          <a:prstGeom prst="rect">
            <a:avLst/>
          </a:prstGeom>
        </p:spPr>
        <p:txBody>
          <a:bodyPr wrap="square" lIns="216000" tIns="36000" rIns="36000" bIns="36000">
            <a:spAutoFit/>
          </a:bodyPr>
          <a:lstStyle>
            <a:lvl1pPr>
              <a:lnSpc>
                <a:spcPct val="100000"/>
              </a:lnSpc>
              <a:spcAft>
                <a:spcPts val="113"/>
              </a:spcAft>
              <a:defRPr sz="1013" b="0" i="0">
                <a:solidFill>
                  <a:schemeClr val="tx1"/>
                </a:solidFill>
                <a:latin typeface="+mn-lt"/>
                <a:ea typeface="+mn-ea"/>
                <a:cs typeface="Pretendard Medium" panose="02000503000000020004" pitchFamily="2" charset="-127"/>
              </a:defRPr>
            </a:lvl1pPr>
          </a:lstStyle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/>
              <a:t>마스터 텍스트 스타일을 편집하려면 클릭</a:t>
            </a:r>
            <a:endParaRPr kumimoji="1" lang="en-US" altLang="ko-KR"/>
          </a:p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ore-KR" altLang="en-US"/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D958D7C6-1F9A-D9F9-CD7D-42D25299348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89311" y="2767724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15" name="텍스트 개체 틀 13">
            <a:extLst>
              <a:ext uri="{FF2B5EF4-FFF2-40B4-BE49-F238E27FC236}">
                <a16:creationId xmlns:a16="http://schemas.microsoft.com/office/drawing/2014/main" id="{04EE4B7D-69B4-456C-BAAF-C534780AA9F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70079" y="2767724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8127B5C2-116F-A723-19D6-0B643A5EA233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8633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  <p15:guide id="4" orient="horz" pos="1743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요약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7" name="텍스트 개체 틀 3">
            <a:extLst>
              <a:ext uri="{FF2B5EF4-FFF2-40B4-BE49-F238E27FC236}">
                <a16:creationId xmlns:a16="http://schemas.microsoft.com/office/drawing/2014/main" id="{8E279E8E-A711-16D1-71B5-B08855D6F90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0659" y="1208444"/>
            <a:ext cx="6156684" cy="56175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21890" indent="-121890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Wingdings" panose="05000000000000000000" pitchFamily="2" charset="2"/>
              <a:buChar char="r"/>
              <a:defRPr sz="788">
                <a:ln w="3175">
                  <a:solidFill>
                    <a:schemeClr val="accent1">
                      <a:alpha val="5000"/>
                    </a:schemeClr>
                  </a:solidFill>
                </a:ln>
                <a:solidFill>
                  <a:schemeClr val="tx1"/>
                </a:solidFill>
              </a:defRPr>
            </a:lvl1pPr>
            <a:lvl2pPr marL="203596" indent="-101798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Arial" panose="020B0604020202020204" pitchFamily="34" charset="0"/>
              <a:buChar char="•"/>
              <a:defRPr sz="788">
                <a:ln w="3175">
                  <a:solidFill>
                    <a:schemeClr val="accent1">
                      <a:alpha val="5000"/>
                    </a:schemeClr>
                  </a:solidFill>
                </a:ln>
                <a:solidFill>
                  <a:schemeClr val="tx1"/>
                </a:solidFill>
              </a:defRPr>
            </a:lvl2pPr>
            <a:lvl3pPr marL="305394" indent="-101798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Arial Narrow" panose="020B0606020202030204" pitchFamily="34" charset="0"/>
              <a:buChar char="–"/>
              <a:defRPr sz="788">
                <a:solidFill>
                  <a:schemeClr val="tx1"/>
                </a:solidFill>
              </a:defRPr>
            </a:lvl3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  <a:endParaRPr lang="en-US" altLang="ko-KR"/>
          </a:p>
          <a:p>
            <a:pPr lvl="2"/>
            <a:r>
              <a:rPr lang="ko-KR" altLang="en-US"/>
              <a:t>셋째 수준</a:t>
            </a:r>
          </a:p>
        </p:txBody>
      </p:sp>
      <p:sp>
        <p:nvSpPr>
          <p:cNvPr id="8" name="슬라이드 번호 개체 틀 5">
            <a:extLst>
              <a:ext uri="{FF2B5EF4-FFF2-40B4-BE49-F238E27FC236}">
                <a16:creationId xmlns:a16="http://schemas.microsoft.com/office/drawing/2014/main" id="{7F64BDDA-AED6-EBB2-B42B-1048EA2C1D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7BC6EA30-3180-01FA-3EA9-0F7A5F53B83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E3F430B6-9B81-6D94-3BDF-F8CA68FD3AD6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9876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20000"/>
              </a:lnSpc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텍스트 개체 틀 3">
            <a:extLst>
              <a:ext uri="{FF2B5EF4-FFF2-40B4-BE49-F238E27FC236}">
                <a16:creationId xmlns:a16="http://schemas.microsoft.com/office/drawing/2014/main" id="{A97C0C03-7473-75C8-F4B1-5683CFF930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9309" y="1345661"/>
            <a:ext cx="3199186" cy="20831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marL="0" indent="0" algn="ctr" defTabSz="514360" rtl="0" eaLnBrk="1" latinLnBrk="1"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lang="ko-KR" altLang="en-US" sz="788" b="1" kern="1200" dirty="0" smtClean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601" indent="-101801">
              <a:lnSpc>
                <a:spcPct val="120000"/>
              </a:lnSpc>
              <a:spcBef>
                <a:spcPts val="0"/>
              </a:spcBef>
              <a:defRPr sz="675"/>
            </a:lvl2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8" name="텍스트 개체 틀 3">
            <a:extLst>
              <a:ext uri="{FF2B5EF4-FFF2-40B4-BE49-F238E27FC236}">
                <a16:creationId xmlns:a16="http://schemas.microsoft.com/office/drawing/2014/main" id="{CB850847-23DA-910E-7A7D-6EA2E9282E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69507" y="1346370"/>
            <a:ext cx="3199184" cy="20754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algn="ctr">
              <a:defRPr lang="ko-KR" altLang="en-US" sz="788" b="1" dirty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</a:defRPr>
            </a:lvl1pPr>
          </a:lstStyle>
          <a:p>
            <a:pPr marL="0" lvl="0" indent="0" algn="ctr" latinLnBrk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9ED53F65-EC68-2A95-3DA5-ECFE90897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EE1201B0-2BF9-8F97-28A4-191E5EFB1F89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D958D7C6-1F9A-D9F9-CD7D-42D25299348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89311" y="1795598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15" name="텍스트 개체 틀 13">
            <a:extLst>
              <a:ext uri="{FF2B5EF4-FFF2-40B4-BE49-F238E27FC236}">
                <a16:creationId xmlns:a16="http://schemas.microsoft.com/office/drawing/2014/main" id="{04EE4B7D-69B4-456C-BAAF-C534780AA9F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70079" y="1795598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4397F3D8-96D4-50FB-5CB2-8813F4622141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68368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3" orient="horz" pos="1154" userDrawn="1">
          <p15:clr>
            <a:srgbClr val="FBAE40"/>
          </p15:clr>
        </p15:guide>
        <p15:guide id="4" orient="horz" pos="1875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B5BA8684-C2B6-9BBE-FBED-9C18034DED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" y="4724"/>
            <a:ext cx="6854731" cy="9901278"/>
          </a:xfrm>
          <a:prstGeom prst="rect">
            <a:avLst/>
          </a:prstGeom>
        </p:spPr>
      </p:pic>
      <p:sp>
        <p:nvSpPr>
          <p:cNvPr id="11" name="부제목 2">
            <a:extLst>
              <a:ext uri="{FF2B5EF4-FFF2-40B4-BE49-F238E27FC236}">
                <a16:creationId xmlns:a16="http://schemas.microsoft.com/office/drawing/2014/main" id="{A610298B-0929-4271-A950-48B07FA6D9B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9311" y="4804554"/>
            <a:ext cx="5736550" cy="1094876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56">
                <a:solidFill>
                  <a:schemeClr val="bg1"/>
                </a:solidFill>
              </a:defRPr>
            </a:lvl1pPr>
            <a:lvl2pPr marL="257174" indent="0" algn="ctr">
              <a:buNone/>
              <a:defRPr sz="1125"/>
            </a:lvl2pPr>
            <a:lvl3pPr marL="514348" indent="0" algn="ctr">
              <a:buNone/>
              <a:defRPr sz="1013"/>
            </a:lvl3pPr>
            <a:lvl4pPr marL="771521" indent="0" algn="ctr">
              <a:buNone/>
              <a:defRPr sz="900"/>
            </a:lvl4pPr>
            <a:lvl5pPr marL="1028695" indent="0" algn="ctr">
              <a:buNone/>
              <a:defRPr sz="900"/>
            </a:lvl5pPr>
            <a:lvl6pPr marL="1285869" indent="0" algn="ctr">
              <a:buNone/>
              <a:defRPr sz="900"/>
            </a:lvl6pPr>
            <a:lvl7pPr marL="1543043" indent="0" algn="ctr">
              <a:buNone/>
              <a:defRPr sz="900"/>
            </a:lvl7pPr>
            <a:lvl8pPr marL="1800216" indent="0" algn="ctr">
              <a:buNone/>
              <a:defRPr sz="900"/>
            </a:lvl8pPr>
            <a:lvl9pPr marL="2057390" indent="0" algn="ctr">
              <a:buNone/>
              <a:defRPr sz="900"/>
            </a:lvl9pPr>
          </a:lstStyle>
          <a:p>
            <a:r>
              <a:rPr kumimoji="1" lang="ko-KR" altLang="en-US"/>
              <a:t>텍스트는 최대 </a:t>
            </a:r>
            <a:r>
              <a:rPr kumimoji="1" lang="en-US" altLang="ko-KR"/>
              <a:t>2</a:t>
            </a:r>
            <a:r>
              <a:rPr kumimoji="1" lang="ko-KR" altLang="en-US"/>
              <a:t>줄 이내로 구성합니다</a:t>
            </a:r>
            <a:endParaRPr kumimoji="1" lang="en-US" altLang="ko-KR"/>
          </a:p>
        </p:txBody>
      </p:sp>
      <p:sp>
        <p:nvSpPr>
          <p:cNvPr id="12" name="내용 개체 틀 2">
            <a:extLst>
              <a:ext uri="{FF2B5EF4-FFF2-40B4-BE49-F238E27FC236}">
                <a16:creationId xmlns:a16="http://schemas.microsoft.com/office/drawing/2014/main" id="{4B7BC934-F4AB-23CC-67D9-EA851D2C90A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89312" y="6936913"/>
            <a:ext cx="5736549" cy="4327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619" b="0" i="0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kumimoji="1" lang="ko-KR" altLang="en-US"/>
              <a:t>보고 일자</a:t>
            </a:r>
            <a:endParaRPr kumimoji="1" lang="ko-Kore-KR" altLang="en-US"/>
          </a:p>
        </p:txBody>
      </p:sp>
      <p:sp>
        <p:nvSpPr>
          <p:cNvPr id="13" name="제목 1">
            <a:extLst>
              <a:ext uri="{FF2B5EF4-FFF2-40B4-BE49-F238E27FC236}">
                <a16:creationId xmlns:a16="http://schemas.microsoft.com/office/drawing/2014/main" id="{7B8E802C-0C3C-03F9-AA3A-0455580664C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9311" y="2564404"/>
            <a:ext cx="5736550" cy="1835216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100000"/>
              </a:lnSpc>
              <a:defRPr sz="1913">
                <a:solidFill>
                  <a:schemeClr val="bg1"/>
                </a:solidFill>
              </a:defRPr>
            </a:lvl1pPr>
          </a:lstStyle>
          <a:p>
            <a:r>
              <a:rPr kumimoji="1" lang="ko-Kore-KR" altLang="en-US"/>
              <a:t>제목</a:t>
            </a:r>
            <a:r>
              <a:rPr kumimoji="1" lang="ko-KR" altLang="en-US"/>
              <a:t> 텍스트는</a:t>
            </a:r>
            <a:br>
              <a:rPr kumimoji="1" lang="en-US" altLang="ko-KR"/>
            </a:br>
            <a:r>
              <a:rPr kumimoji="1" lang="ko-KR" altLang="en-US"/>
              <a:t>최대 </a:t>
            </a:r>
            <a:r>
              <a:rPr kumimoji="1" lang="en-US" altLang="ko-KR"/>
              <a:t>2</a:t>
            </a:r>
            <a:r>
              <a:rPr kumimoji="1" lang="ko-KR" altLang="en-US"/>
              <a:t>줄 이내로 구성합니다</a:t>
            </a:r>
            <a:r>
              <a:rPr kumimoji="1" lang="en-US" altLang="ko-KR"/>
              <a:t>.</a:t>
            </a:r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16891780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567AA7CC-67EC-8AE3-6187-F1F0FA4868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" y="-2778"/>
            <a:ext cx="6858000" cy="9906000"/>
          </a:xfrm>
          <a:prstGeom prst="rect">
            <a:avLst/>
          </a:prstGeom>
        </p:spPr>
      </p:pic>
      <p:pic>
        <p:nvPicPr>
          <p:cNvPr id="3" name="붙여넣은 동영상.png" descr="붙여넣은 동영상.png">
            <a:extLst>
              <a:ext uri="{FF2B5EF4-FFF2-40B4-BE49-F238E27FC236}">
                <a16:creationId xmlns:a16="http://schemas.microsoft.com/office/drawing/2014/main" id="{13C9ECA6-C479-531E-8F6C-E828AD1425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64458" y="750930"/>
            <a:ext cx="660381" cy="405516"/>
          </a:xfrm>
          <a:prstGeom prst="rect">
            <a:avLst/>
          </a:prstGeom>
          <a:ln w="3175">
            <a:miter lim="400000"/>
          </a:ln>
        </p:spPr>
      </p:pic>
      <p:sp>
        <p:nvSpPr>
          <p:cNvPr id="7" name="제목 6">
            <a:extLst>
              <a:ext uri="{FF2B5EF4-FFF2-40B4-BE49-F238E27FC236}">
                <a16:creationId xmlns:a16="http://schemas.microsoft.com/office/drawing/2014/main" id="{9E70C49C-35A6-A97E-8843-C4D1B996CE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125" y="3423314"/>
            <a:ext cx="5907882" cy="165100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164" b="1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en-US" altLang="ko-KR"/>
              <a:t>Title</a:t>
            </a:r>
            <a:endParaRPr kumimoji="1" lang="ko-KR" altLang="en-US"/>
          </a:p>
        </p:txBody>
      </p:sp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5234A4D3-49A8-9345-F992-A05A3520C41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34125" y="4768910"/>
            <a:ext cx="2723108" cy="8994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77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Subtitle</a:t>
            </a:r>
            <a:endParaRPr kumimoji="1" lang="ko-KR" altLang="en-US"/>
          </a:p>
        </p:txBody>
      </p:sp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9B437E39-5CFB-65C5-A0EE-716A16EAC44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91143" y="8752893"/>
            <a:ext cx="1014636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 spc="-21" baseline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Date</a:t>
            </a:r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79709407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마젠타, 다채로움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82EA7270-27B6-B520-44FA-B439799031D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9" name="The Golden Time of AX is Now">
            <a:extLst>
              <a:ext uri="{FF2B5EF4-FFF2-40B4-BE49-F238E27FC236}">
                <a16:creationId xmlns:a16="http://schemas.microsoft.com/office/drawing/2014/main" id="{BBA3C4E8-DC7F-3B60-1EFA-7B86E5D1C8A2}"/>
              </a:ext>
            </a:extLst>
          </p:cNvPr>
          <p:cNvSpPr txBox="1"/>
          <p:nvPr userDrawn="1"/>
        </p:nvSpPr>
        <p:spPr>
          <a:xfrm>
            <a:off x="334126" y="1053001"/>
            <a:ext cx="1146577" cy="32893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0375" tIns="14288" rIns="30375" bIns="14288" anchor="t">
            <a:spAutoFit/>
          </a:bodyPr>
          <a:lstStyle>
            <a:lvl1pPr algn="l" defTabSz="547687">
              <a:lnSpc>
                <a:spcPct val="120000"/>
              </a:lnSpc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lvl1pPr>
          </a:lstStyle>
          <a:p>
            <a:pPr>
              <a:lnSpc>
                <a:spcPct val="110000"/>
              </a:lnSpc>
              <a:defRPr>
                <a:latin typeface="Pretendard Bold"/>
                <a:ea typeface="Pretendard Bold"/>
                <a:cs typeface="Pretendard Bold"/>
                <a:sym typeface="Pretendard Bold"/>
              </a:defRPr>
            </a:pPr>
            <a:r>
              <a:rPr lang="en" altLang="ko-KR" sz="1898" b="1">
                <a:solidFill>
                  <a:schemeClr val="bg1"/>
                </a:solidFill>
                <a:latin typeface="Pretendard ExtraBold" panose="02000503000000020004" pitchFamily="2" charset="-127"/>
                <a:ea typeface="Pretendard ExtraBold" panose="02000503000000020004" pitchFamily="2" charset="-127"/>
                <a:cs typeface="Pretendard ExtraBold" panose="02000503000000020004" pitchFamily="2" charset="-127"/>
              </a:rPr>
              <a:t>Contents</a:t>
            </a:r>
          </a:p>
        </p:txBody>
      </p:sp>
      <p:sp>
        <p:nvSpPr>
          <p:cNvPr id="16" name="내용 개체 틀 15">
            <a:extLst>
              <a:ext uri="{FF2B5EF4-FFF2-40B4-BE49-F238E27FC236}">
                <a16:creationId xmlns:a16="http://schemas.microsoft.com/office/drawing/2014/main" id="{75DA88A0-6E30-5F87-7FD9-C9AFDFD4963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2349047" y="1515629"/>
            <a:ext cx="669727" cy="6724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717" b="1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Contents 1</a:t>
            </a:r>
            <a:endParaRPr kumimoji="1" lang="ko-KR" altLang="en-US"/>
          </a:p>
        </p:txBody>
      </p:sp>
      <p:sp>
        <p:nvSpPr>
          <p:cNvPr id="17" name="내용 개체 틀 15">
            <a:extLst>
              <a:ext uri="{FF2B5EF4-FFF2-40B4-BE49-F238E27FC236}">
                <a16:creationId xmlns:a16="http://schemas.microsoft.com/office/drawing/2014/main" id="{6A60DA67-F3A5-66C9-6B0C-E10E639336B1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349047" y="3525132"/>
            <a:ext cx="669727" cy="6724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717" b="1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Contents 2</a:t>
            </a:r>
            <a:endParaRPr kumimoji="1" lang="ko-KR" altLang="en-US"/>
          </a:p>
        </p:txBody>
      </p:sp>
      <p:sp>
        <p:nvSpPr>
          <p:cNvPr id="18" name="내용 개체 틀 15">
            <a:extLst>
              <a:ext uri="{FF2B5EF4-FFF2-40B4-BE49-F238E27FC236}">
                <a16:creationId xmlns:a16="http://schemas.microsoft.com/office/drawing/2014/main" id="{06973F95-50DB-7DBC-BADF-EE36A9747B1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324474" y="1515628"/>
            <a:ext cx="2869770" cy="115880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 1</a:t>
            </a:r>
          </a:p>
          <a:p>
            <a:pPr lvl="0"/>
            <a:r>
              <a:rPr kumimoji="1" lang="en-US" altLang="ko-KR"/>
              <a:t>Subject 2</a:t>
            </a:r>
          </a:p>
          <a:p>
            <a:pPr lvl="0"/>
            <a:r>
              <a:rPr kumimoji="1" lang="en-US" altLang="ko-KR"/>
              <a:t>Subject 3</a:t>
            </a:r>
            <a:endParaRPr kumimoji="1" lang="ko-KR" altLang="en-US"/>
          </a:p>
        </p:txBody>
      </p:sp>
      <p:sp>
        <p:nvSpPr>
          <p:cNvPr id="19" name="내용 개체 틀 15">
            <a:extLst>
              <a:ext uri="{FF2B5EF4-FFF2-40B4-BE49-F238E27FC236}">
                <a16:creationId xmlns:a16="http://schemas.microsoft.com/office/drawing/2014/main" id="{C65DD037-8465-C05E-FF49-D83C7726A9E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307143" y="1515628"/>
            <a:ext cx="142372" cy="11588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3</a:t>
            </a:r>
          </a:p>
          <a:p>
            <a:pPr lvl="0"/>
            <a:r>
              <a:rPr kumimoji="1" lang="en-US" altLang="ko-KR"/>
              <a:t>4</a:t>
            </a:r>
          </a:p>
          <a:p>
            <a:pPr lvl="0"/>
            <a:r>
              <a:rPr kumimoji="1" lang="en-US" altLang="ko-KR"/>
              <a:t>5</a:t>
            </a:r>
          </a:p>
        </p:txBody>
      </p:sp>
      <p:sp>
        <p:nvSpPr>
          <p:cNvPr id="20" name="내용 개체 틀 15">
            <a:extLst>
              <a:ext uri="{FF2B5EF4-FFF2-40B4-BE49-F238E27FC236}">
                <a16:creationId xmlns:a16="http://schemas.microsoft.com/office/drawing/2014/main" id="{7EF1B53C-E559-135F-4C0F-C031D28A373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324474" y="3525132"/>
            <a:ext cx="2869770" cy="115880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 1</a:t>
            </a:r>
          </a:p>
          <a:p>
            <a:pPr lvl="0"/>
            <a:r>
              <a:rPr kumimoji="1" lang="en-US" altLang="ko-KR"/>
              <a:t>Subject 2</a:t>
            </a:r>
          </a:p>
          <a:p>
            <a:pPr lvl="0"/>
            <a:r>
              <a:rPr kumimoji="1" lang="en-US" altLang="ko-KR"/>
              <a:t>Subject 3</a:t>
            </a:r>
            <a:endParaRPr kumimoji="1" lang="ko-KR" altLang="en-US"/>
          </a:p>
        </p:txBody>
      </p:sp>
      <p:sp>
        <p:nvSpPr>
          <p:cNvPr id="21" name="내용 개체 틀 15">
            <a:extLst>
              <a:ext uri="{FF2B5EF4-FFF2-40B4-BE49-F238E27FC236}">
                <a16:creationId xmlns:a16="http://schemas.microsoft.com/office/drawing/2014/main" id="{38E35598-CD55-CC75-C629-10DACA6C4D3D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307143" y="3525132"/>
            <a:ext cx="142372" cy="11588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3</a:t>
            </a:r>
          </a:p>
          <a:p>
            <a:pPr lvl="0"/>
            <a:r>
              <a:rPr kumimoji="1" lang="en-US" altLang="ko-KR"/>
              <a:t>4</a:t>
            </a:r>
          </a:p>
          <a:p>
            <a:pPr lvl="0"/>
            <a:r>
              <a:rPr kumimoji="1" lang="en-US" altLang="ko-KR"/>
              <a:t>5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859B69A4-6122-D8D4-F030-D2123D8AB0F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68383649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마젠타, 블러, 라일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92D1F34-5389-E1D3-3681-78830432B99D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" y="4"/>
            <a:ext cx="6857999" cy="9905999"/>
          </a:xfrm>
          <a:prstGeom prst="rect">
            <a:avLst/>
          </a:prstGeom>
        </p:spPr>
      </p:pic>
      <p:sp>
        <p:nvSpPr>
          <p:cNvPr id="7" name="제목 1">
            <a:extLst>
              <a:ext uri="{FF2B5EF4-FFF2-40B4-BE49-F238E27FC236}">
                <a16:creationId xmlns:a16="http://schemas.microsoft.com/office/drawing/2014/main" id="{39D4B695-5825-6AA2-CFEA-060000BB2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506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19FC3D8D-22E6-32D2-E5A2-10A5627CF7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26719" y="1965618"/>
            <a:ext cx="4204563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93160858-35C4-A0C4-FD4D-D0968CC6A42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063118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9169433-3BA6-7D82-DF84-35B601479C80}"/>
              </a:ext>
            </a:extLst>
          </p:cNvPr>
          <p:cNvPicPr/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50" b="30116"/>
          <a:stretch/>
        </p:blipFill>
        <p:spPr>
          <a:xfrm>
            <a:off x="1" y="1"/>
            <a:ext cx="6858000" cy="9906000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0858A315-460E-EAAB-4018-3DF597D16E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31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05C0CE53-5665-5A34-F323-AC47439AC9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8310" y="1965618"/>
            <a:ext cx="5907882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2228366D-0E0E-6385-EE90-C577FC0EC3E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35769242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마젠타, 보라색, 라일락, 다채로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ABB2AD2-0180-B2D4-6A89-2495A8DA8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3E934B1A-DAFB-716A-8527-788A6E6DF8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31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8008F7E9-EB3E-F628-8C1B-4A265035B8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8310" y="1965618"/>
            <a:ext cx="5907882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5455BD82-A024-ADC1-C450-60997902108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7809715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760150B1-B2FD-6A00-C938-BAE693D457AE}"/>
              </a:ext>
            </a:extLst>
          </p:cNvPr>
          <p:cNvSpPr/>
          <p:nvPr userDrawn="1"/>
        </p:nvSpPr>
        <p:spPr>
          <a:xfrm rot="16200000">
            <a:off x="-662734" y="662730"/>
            <a:ext cx="8183471" cy="6857999"/>
          </a:xfrm>
          <a:prstGeom prst="rect">
            <a:avLst/>
          </a:prstGeom>
          <a:gradFill>
            <a:gsLst>
              <a:gs pos="0">
                <a:srgbClr val="FF1D57"/>
              </a:gs>
              <a:gs pos="30000">
                <a:srgbClr val="FF1D57">
                  <a:lumMod val="91055"/>
                  <a:lumOff val="8945"/>
                </a:srgbClr>
              </a:gs>
              <a:gs pos="100000">
                <a:srgbClr val="6626AB"/>
              </a:gs>
            </a:gsLst>
            <a:lin ang="27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-25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1" name="제목 6">
            <a:extLst>
              <a:ext uri="{FF2B5EF4-FFF2-40B4-BE49-F238E27FC236}">
                <a16:creationId xmlns:a16="http://schemas.microsoft.com/office/drawing/2014/main" id="{3EFE45FA-65B2-D6CF-E68C-7BD86C30B8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0" y="1053003"/>
            <a:ext cx="5907882" cy="165100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925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내용 개체 틀 14">
            <a:extLst>
              <a:ext uri="{FF2B5EF4-FFF2-40B4-BE49-F238E27FC236}">
                <a16:creationId xmlns:a16="http://schemas.microsoft.com/office/drawing/2014/main" id="{1562C8CF-704E-DC32-1935-D427A4A06FC5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75707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4" name="내용 개체 틀 14">
            <a:extLst>
              <a:ext uri="{FF2B5EF4-FFF2-40B4-BE49-F238E27FC236}">
                <a16:creationId xmlns:a16="http://schemas.microsoft.com/office/drawing/2014/main" id="{4C3F5FE3-D34E-EFFB-646D-1E185095473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55612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CF94E978-9913-C3D3-880A-F92C3E065BA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735517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6" name="내용 개체 틀 14">
            <a:extLst>
              <a:ext uri="{FF2B5EF4-FFF2-40B4-BE49-F238E27FC236}">
                <a16:creationId xmlns:a16="http://schemas.microsoft.com/office/drawing/2014/main" id="{0B237AE1-AF50-E32A-7F95-8CC959660485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415422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2" name="텍스트 개체 틀 8">
            <a:extLst>
              <a:ext uri="{FF2B5EF4-FFF2-40B4-BE49-F238E27FC236}">
                <a16:creationId xmlns:a16="http://schemas.microsoft.com/office/drawing/2014/main" id="{081134B2-2D5F-5E27-F5B5-B26C4B3D64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9174" y="2720859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</p:spTree>
    <p:extLst>
      <p:ext uri="{BB962C8B-B14F-4D97-AF65-F5344CB8AC3E}">
        <p14:creationId xmlns:p14="http://schemas.microsoft.com/office/powerpoint/2010/main" val="37938949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다채로움, 블러, 마젠타, 핑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34D3641A-4AF1-ABD6-7B08-562CB8B6FB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8" r="23972" b="899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11" name="제목 6">
            <a:extLst>
              <a:ext uri="{FF2B5EF4-FFF2-40B4-BE49-F238E27FC236}">
                <a16:creationId xmlns:a16="http://schemas.microsoft.com/office/drawing/2014/main" id="{86363C8E-D61A-2085-F193-70141ADC7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59782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2" name="내용 개체 틀 12">
            <a:extLst>
              <a:ext uri="{FF2B5EF4-FFF2-40B4-BE49-F238E27FC236}">
                <a16:creationId xmlns:a16="http://schemas.microsoft.com/office/drawing/2014/main" id="{BF9BD1BA-AC7C-2BDD-5EDF-CCB4226DB1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AB5EE23F-790F-F005-5787-52F50368B6F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8">
            <a:extLst>
              <a:ext uri="{FF2B5EF4-FFF2-40B4-BE49-F238E27FC236}">
                <a16:creationId xmlns:a16="http://schemas.microsoft.com/office/drawing/2014/main" id="{93C1A661-5B39-281C-1BE2-4726A43098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39357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7" name="슬라이드 번호">
            <a:extLst>
              <a:ext uri="{FF2B5EF4-FFF2-40B4-BE49-F238E27FC236}">
                <a16:creationId xmlns:a16="http://schemas.microsoft.com/office/drawing/2014/main" id="{C1A2A389-E612-B954-A958-A7B0D83D717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15927162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65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  <p15:guide id="11" orient="horz" pos="3578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84E4F34-3822-5B13-7F03-18E0C33D1596}"/>
              </a:ext>
            </a:extLst>
          </p:cNvPr>
          <p:cNvSpPr/>
          <p:nvPr userDrawn="1"/>
        </p:nvSpPr>
        <p:spPr>
          <a:xfrm>
            <a:off x="3474901" y="2744682"/>
            <a:ext cx="3195804" cy="6697235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D5A39116-6E01-B73C-B776-F02504113A0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88342569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203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오퍼링_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8" y="3495271"/>
            <a:ext cx="2936250" cy="312000"/>
            <a:chOff x="900000" y="3226404"/>
            <a:chExt cx="24273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3212" y="3476276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D5A39116-6E01-B73C-B776-F02504113A0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7E81869-368A-DD62-E52C-8FCF18DB323C}"/>
              </a:ext>
            </a:extLst>
          </p:cNvPr>
          <p:cNvGrpSpPr/>
          <p:nvPr userDrawn="1"/>
        </p:nvGrpSpPr>
        <p:grpSpPr>
          <a:xfrm>
            <a:off x="379688" y="5421438"/>
            <a:ext cx="2936250" cy="312000"/>
            <a:chOff x="900000" y="3226404"/>
            <a:chExt cx="2427300" cy="288000"/>
          </a:xfrm>
        </p:grpSpPr>
        <p:cxnSp>
          <p:nvCxnSpPr>
            <p:cNvPr id="7" name="직선 연결선[R] 21">
              <a:extLst>
                <a:ext uri="{FF2B5EF4-FFF2-40B4-BE49-F238E27FC236}">
                  <a16:creationId xmlns:a16="http://schemas.microsoft.com/office/drawing/2014/main" id="{0CBA4780-A6FF-5F20-AFB6-A3FB9241E7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8" name="Solution">
              <a:extLst>
                <a:ext uri="{FF2B5EF4-FFF2-40B4-BE49-F238E27FC236}">
                  <a16:creationId xmlns:a16="http://schemas.microsoft.com/office/drawing/2014/main" id="{7415AD6E-2B3D-186B-F6C5-2BD778799849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9" name="텍스트 개체 틀 26">
            <a:extLst>
              <a:ext uri="{FF2B5EF4-FFF2-40B4-BE49-F238E27FC236}">
                <a16:creationId xmlns:a16="http://schemas.microsoft.com/office/drawing/2014/main" id="{DBFD5FAC-240B-0E7B-B14D-4521C724296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3212" y="5402442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BCEBC97D-E699-2ECD-D612-0F04F25D7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5716" y="5832251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33AB40B7-9868-2648-138D-96C2601E6C3F}"/>
              </a:ext>
            </a:extLst>
          </p:cNvPr>
          <p:cNvGrpSpPr/>
          <p:nvPr userDrawn="1"/>
        </p:nvGrpSpPr>
        <p:grpSpPr>
          <a:xfrm>
            <a:off x="379688" y="7310915"/>
            <a:ext cx="2936250" cy="312000"/>
            <a:chOff x="900000" y="3226404"/>
            <a:chExt cx="2427300" cy="288000"/>
          </a:xfrm>
        </p:grpSpPr>
        <p:cxnSp>
          <p:nvCxnSpPr>
            <p:cNvPr id="25" name="직선 연결선[R] 21">
              <a:extLst>
                <a:ext uri="{FF2B5EF4-FFF2-40B4-BE49-F238E27FC236}">
                  <a16:creationId xmlns:a16="http://schemas.microsoft.com/office/drawing/2014/main" id="{D48B2513-2F91-460A-D67C-564932B773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6" name="Solution">
              <a:extLst>
                <a:ext uri="{FF2B5EF4-FFF2-40B4-BE49-F238E27FC236}">
                  <a16:creationId xmlns:a16="http://schemas.microsoft.com/office/drawing/2014/main" id="{8622DA91-1E80-A067-A336-4E0ED648BB8C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8A629C54-A829-64BB-365F-4D13A8E7AD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3212" y="7291920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29" name="텍스트 개체 틀 31">
            <a:extLst>
              <a:ext uri="{FF2B5EF4-FFF2-40B4-BE49-F238E27FC236}">
                <a16:creationId xmlns:a16="http://schemas.microsoft.com/office/drawing/2014/main" id="{FA0B3962-97F1-C39E-4819-90D13BE193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7721728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F8CE3266-3473-F17C-E3DC-2905A54B3F80}"/>
              </a:ext>
            </a:extLst>
          </p:cNvPr>
          <p:cNvSpPr/>
          <p:nvPr userDrawn="1"/>
        </p:nvSpPr>
        <p:spPr>
          <a:xfrm>
            <a:off x="3474901" y="2744682"/>
            <a:ext cx="3195804" cy="6697235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69" name="직선 연결선[R] 10">
            <a:extLst>
              <a:ext uri="{FF2B5EF4-FFF2-40B4-BE49-F238E27FC236}">
                <a16:creationId xmlns:a16="http://schemas.microsoft.com/office/drawing/2014/main" id="{3B1F6B13-8ABE-7047-A969-149E37277FE6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0" name="직선 연결선[R] 13">
            <a:extLst>
              <a:ext uri="{FF2B5EF4-FFF2-40B4-BE49-F238E27FC236}">
                <a16:creationId xmlns:a16="http://schemas.microsoft.com/office/drawing/2014/main" id="{BBC13831-338A-820F-02A7-5244271DEDF4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D1095B51-05D7-5787-C309-282C57DE76F6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72" name="직선 연결선[R] 15">
              <a:extLst>
                <a:ext uri="{FF2B5EF4-FFF2-40B4-BE49-F238E27FC236}">
                  <a16:creationId xmlns:a16="http://schemas.microsoft.com/office/drawing/2014/main" id="{244DEBA5-5F87-0B20-F1F4-33F577EBA8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73" name="Solution">
              <a:extLst>
                <a:ext uri="{FF2B5EF4-FFF2-40B4-BE49-F238E27FC236}">
                  <a16:creationId xmlns:a16="http://schemas.microsoft.com/office/drawing/2014/main" id="{3A34A4D4-A9FC-00EE-650C-0E29BD045168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74" name="텍스트 개체 틀 31">
            <a:extLst>
              <a:ext uri="{FF2B5EF4-FFF2-40B4-BE49-F238E27FC236}">
                <a16:creationId xmlns:a16="http://schemas.microsoft.com/office/drawing/2014/main" id="{F63BF1D8-4701-AA4E-8A78-2B909E63E5C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75" name="텍스트 개체 틀 31">
            <a:extLst>
              <a:ext uri="{FF2B5EF4-FFF2-40B4-BE49-F238E27FC236}">
                <a16:creationId xmlns:a16="http://schemas.microsoft.com/office/drawing/2014/main" id="{BB96A895-E58C-3D2C-0269-AC87A19B14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76" name="텍스트 개체 틀 31">
            <a:extLst>
              <a:ext uri="{FF2B5EF4-FFF2-40B4-BE49-F238E27FC236}">
                <a16:creationId xmlns:a16="http://schemas.microsoft.com/office/drawing/2014/main" id="{120716DD-7628-D6C2-89C0-A091DE43579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31">
            <a:extLst>
              <a:ext uri="{FF2B5EF4-FFF2-40B4-BE49-F238E27FC236}">
                <a16:creationId xmlns:a16="http://schemas.microsoft.com/office/drawing/2014/main" id="{4651524A-D584-6057-9BC4-EA1F2C004F6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78" name="텍스트 개체 틀 31">
            <a:extLst>
              <a:ext uri="{FF2B5EF4-FFF2-40B4-BE49-F238E27FC236}">
                <a16:creationId xmlns:a16="http://schemas.microsoft.com/office/drawing/2014/main" id="{B254FBEB-4FC1-97B3-0A2E-7AF2414A69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79" name="텍스트 개체 틀 31">
            <a:extLst>
              <a:ext uri="{FF2B5EF4-FFF2-40B4-BE49-F238E27FC236}">
                <a16:creationId xmlns:a16="http://schemas.microsoft.com/office/drawing/2014/main" id="{603D130D-9DC2-3C59-F5F6-520B8FE3989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0" name="텍스트 개체 틀 31">
            <a:extLst>
              <a:ext uri="{FF2B5EF4-FFF2-40B4-BE49-F238E27FC236}">
                <a16:creationId xmlns:a16="http://schemas.microsoft.com/office/drawing/2014/main" id="{F1A7F12D-2379-6A42-1C74-890E0086E08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81" name="텍스트 개체 틀 31">
            <a:extLst>
              <a:ext uri="{FF2B5EF4-FFF2-40B4-BE49-F238E27FC236}">
                <a16:creationId xmlns:a16="http://schemas.microsoft.com/office/drawing/2014/main" id="{2CA005C1-4E81-550E-E039-60CF1E9D608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82" name="텍스트 개체 틀 31">
            <a:extLst>
              <a:ext uri="{FF2B5EF4-FFF2-40B4-BE49-F238E27FC236}">
                <a16:creationId xmlns:a16="http://schemas.microsoft.com/office/drawing/2014/main" id="{B83AA018-1829-CB5D-725B-A6CDD6CC757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3" name="텍스트 개체 틀 26">
            <a:extLst>
              <a:ext uri="{FF2B5EF4-FFF2-40B4-BE49-F238E27FC236}">
                <a16:creationId xmlns:a16="http://schemas.microsoft.com/office/drawing/2014/main" id="{67C3AFDE-EAB6-7046-3FE4-A839C1D8596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2889112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203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/>
        </p:nvSpPr>
        <p:spPr>
          <a:xfrm>
            <a:off x="4931738" y="6481886"/>
            <a:ext cx="1737024" cy="2956996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F2B5E729-A41E-1EC3-CD64-2FFCF8DC7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713" y="6639411"/>
            <a:ext cx="142286" cy="276500"/>
          </a:xfrm>
          <a:prstGeom prst="rect">
            <a:avLst/>
          </a:prstGeom>
        </p:spPr>
      </p:pic>
      <p:cxnSp>
        <p:nvCxnSpPr>
          <p:cNvPr id="22" name="직선 연결선[R] 21">
            <a:extLst>
              <a:ext uri="{FF2B5EF4-FFF2-40B4-BE49-F238E27FC236}">
                <a16:creationId xmlns:a16="http://schemas.microsoft.com/office/drawing/2014/main" id="{4F7FF526-3D71-3D38-A58A-232F213002DA}"/>
              </a:ext>
            </a:extLst>
          </p:cNvPr>
          <p:cNvCxnSpPr>
            <a:cxnSpLocks/>
          </p:cNvCxnSpPr>
          <p:nvPr/>
        </p:nvCxnSpPr>
        <p:spPr>
          <a:xfrm flipH="1">
            <a:off x="5198085" y="6808756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3" name="그림 22">
            <a:extLst>
              <a:ext uri="{FF2B5EF4-FFF2-40B4-BE49-F238E27FC236}">
                <a16:creationId xmlns:a16="http://schemas.microsoft.com/office/drawing/2014/main" id="{2BBE7234-23EA-2301-D429-DD8280887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475132" y="8970425"/>
            <a:ext cx="142286" cy="276500"/>
          </a:xfrm>
          <a:prstGeom prst="rect">
            <a:avLst/>
          </a:prstGeom>
        </p:spPr>
      </p:pic>
      <p:cxnSp>
        <p:nvCxnSpPr>
          <p:cNvPr id="24" name="직선 연결선[R] 23">
            <a:extLst>
              <a:ext uri="{FF2B5EF4-FFF2-40B4-BE49-F238E27FC236}">
                <a16:creationId xmlns:a16="http://schemas.microsoft.com/office/drawing/2014/main" id="{13DE6421-22FC-83F7-3F93-216732BAEAB7}"/>
              </a:ext>
            </a:extLst>
          </p:cNvPr>
          <p:cNvCxnSpPr>
            <a:cxnSpLocks/>
          </p:cNvCxnSpPr>
          <p:nvPr/>
        </p:nvCxnSpPr>
        <p:spPr>
          <a:xfrm flipH="1">
            <a:off x="5021132" y="9115081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94726912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4252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1" userDrawn="1">
          <p15:clr>
            <a:srgbClr val="FBAE40"/>
          </p15:clr>
        </p15:guide>
        <p15:guide id="10" orient="horz" pos="1417" userDrawn="1">
          <p15:clr>
            <a:srgbClr val="FBAE40"/>
          </p15:clr>
        </p15:guide>
        <p15:guide id="11" orient="horz" pos="2203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7668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A6EBD966-F8D2-2B81-DC35-38D7FDE2A2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09555" y="4412391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1" name="텍스트 개체 틀 31">
            <a:extLst>
              <a:ext uri="{FF2B5EF4-FFF2-40B4-BE49-F238E27FC236}">
                <a16:creationId xmlns:a16="http://schemas.microsoft.com/office/drawing/2014/main" id="{D8606F23-8815-0D1B-0302-52CA917D73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9555" y="6221312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31">
            <a:extLst>
              <a:ext uri="{FF2B5EF4-FFF2-40B4-BE49-F238E27FC236}">
                <a16:creationId xmlns:a16="http://schemas.microsoft.com/office/drawing/2014/main" id="{FB1FED8D-862E-099C-B6EC-EB3972EDC8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09555" y="8116374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8" name="텍스트 개체 틀 31">
            <a:extLst>
              <a:ext uri="{FF2B5EF4-FFF2-40B4-BE49-F238E27FC236}">
                <a16:creationId xmlns:a16="http://schemas.microsoft.com/office/drawing/2014/main" id="{1C20409A-A11A-A005-B23E-07FC01668A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142882"/>
            <a:ext cx="4492043" cy="2146731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9" name="텍스트 개체 틀 26">
            <a:extLst>
              <a:ext uri="{FF2B5EF4-FFF2-40B4-BE49-F238E27FC236}">
                <a16:creationId xmlns:a16="http://schemas.microsoft.com/office/drawing/2014/main" id="{AEF50F29-74B6-172C-0DC5-A4FAB0B6A1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587027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26">
            <a:extLst>
              <a:ext uri="{FF2B5EF4-FFF2-40B4-BE49-F238E27FC236}">
                <a16:creationId xmlns:a16="http://schemas.microsoft.com/office/drawing/2014/main" id="{27314709-229F-8D05-2AEE-FDD8C1344C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5716" y="5499948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E2AE6CE-91CC-577E-109E-FB6BD2C25D74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A696BF4-DED3-17D7-12DA-D0112CDB3FBE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sym typeface="맑은 고딕"/>
            </a:endParaRPr>
          </a:p>
        </p:txBody>
      </p:sp>
      <p:cxnSp>
        <p:nvCxnSpPr>
          <p:cNvPr id="7" name="직선 연결선[R] 25">
            <a:extLst>
              <a:ext uri="{FF2B5EF4-FFF2-40B4-BE49-F238E27FC236}">
                <a16:creationId xmlns:a16="http://schemas.microsoft.com/office/drawing/2014/main" id="{441F8D48-0099-BE08-F25C-88332BC4CDE2}"/>
              </a:ext>
            </a:extLst>
          </p:cNvPr>
          <p:cNvCxnSpPr>
            <a:cxnSpLocks/>
          </p:cNvCxnSpPr>
          <p:nvPr userDrawn="1"/>
        </p:nvCxnSpPr>
        <p:spPr>
          <a:xfrm flipH="1">
            <a:off x="339725" y="1211060"/>
            <a:ext cx="441007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99212078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 userDrawn="1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7668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A6EBD966-F8D2-2B81-DC35-38D7FDE2A2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09555" y="4412391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1" name="텍스트 개체 틀 31">
            <a:extLst>
              <a:ext uri="{FF2B5EF4-FFF2-40B4-BE49-F238E27FC236}">
                <a16:creationId xmlns:a16="http://schemas.microsoft.com/office/drawing/2014/main" id="{D8606F23-8815-0D1B-0302-52CA917D73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9555" y="6221312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31">
            <a:extLst>
              <a:ext uri="{FF2B5EF4-FFF2-40B4-BE49-F238E27FC236}">
                <a16:creationId xmlns:a16="http://schemas.microsoft.com/office/drawing/2014/main" id="{FB1FED8D-862E-099C-B6EC-EB3972EDC8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09555" y="8116374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8" name="텍스트 개체 틀 31">
            <a:extLst>
              <a:ext uri="{FF2B5EF4-FFF2-40B4-BE49-F238E27FC236}">
                <a16:creationId xmlns:a16="http://schemas.microsoft.com/office/drawing/2014/main" id="{1C20409A-A11A-A005-B23E-07FC01668A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142882"/>
            <a:ext cx="4492043" cy="2146731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9" name="텍스트 개체 틀 26">
            <a:extLst>
              <a:ext uri="{FF2B5EF4-FFF2-40B4-BE49-F238E27FC236}">
                <a16:creationId xmlns:a16="http://schemas.microsoft.com/office/drawing/2014/main" id="{AEF50F29-74B6-172C-0DC5-A4FAB0B6A1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587027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26">
            <a:extLst>
              <a:ext uri="{FF2B5EF4-FFF2-40B4-BE49-F238E27FC236}">
                <a16:creationId xmlns:a16="http://schemas.microsoft.com/office/drawing/2014/main" id="{27314709-229F-8D05-2AEE-FDD8C1344C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5716" y="5499948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E2AE6CE-91CC-577E-109E-FB6BD2C25D74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7" name="직선 연결선[R] 25">
            <a:extLst>
              <a:ext uri="{FF2B5EF4-FFF2-40B4-BE49-F238E27FC236}">
                <a16:creationId xmlns:a16="http://schemas.microsoft.com/office/drawing/2014/main" id="{441F8D48-0099-BE08-F25C-88332BC4CDE2}"/>
              </a:ext>
            </a:extLst>
          </p:cNvPr>
          <p:cNvCxnSpPr>
            <a:cxnSpLocks/>
          </p:cNvCxnSpPr>
          <p:nvPr userDrawn="1"/>
        </p:nvCxnSpPr>
        <p:spPr>
          <a:xfrm flipH="1">
            <a:off x="339725" y="1211060"/>
            <a:ext cx="611822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" name="직사각형 4">
            <a:extLst>
              <a:ext uri="{FF2B5EF4-FFF2-40B4-BE49-F238E27FC236}">
                <a16:creationId xmlns:a16="http://schemas.microsoft.com/office/drawing/2014/main" id="{15D27AC2-3B1B-E64F-82EC-A4C25C047FB1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03460260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 userDrawn="1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/>
        </p:nvCxnSpPr>
        <p:spPr>
          <a:xfrm flipH="1">
            <a:off x="339725" y="1211060"/>
            <a:ext cx="441007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78337155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3513DA9-0829-9BDE-7543-947E58C81C2B}"/>
              </a:ext>
            </a:extLst>
          </p:cNvPr>
          <p:cNvSpPr>
            <a:spLocks/>
          </p:cNvSpPr>
          <p:nvPr userDrawn="1"/>
        </p:nvSpPr>
        <p:spPr>
          <a:xfrm>
            <a:off x="234614" y="1497860"/>
            <a:ext cx="6310406" cy="7733686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9" name="직선 연결선[R] 25">
            <a:extLst>
              <a:ext uri="{FF2B5EF4-FFF2-40B4-BE49-F238E27FC236}">
                <a16:creationId xmlns:a16="http://schemas.microsoft.com/office/drawing/2014/main" id="{8BF83FAC-C26F-F36E-B5F6-AC79D47B865D}"/>
              </a:ext>
            </a:extLst>
          </p:cNvPr>
          <p:cNvCxnSpPr>
            <a:cxnSpLocks/>
          </p:cNvCxnSpPr>
          <p:nvPr userDrawn="1"/>
        </p:nvCxnSpPr>
        <p:spPr>
          <a:xfrm flipH="1">
            <a:off x="373387" y="1634388"/>
            <a:ext cx="43764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" name="직사각형 3">
            <a:extLst>
              <a:ext uri="{FF2B5EF4-FFF2-40B4-BE49-F238E27FC236}">
                <a16:creationId xmlns:a16="http://schemas.microsoft.com/office/drawing/2014/main" id="{E3CAB9C5-1251-FA08-08D6-F519E017C3AE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92791219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3513DA9-0829-9BDE-7543-947E58C81C2B}"/>
              </a:ext>
            </a:extLst>
          </p:cNvPr>
          <p:cNvSpPr>
            <a:spLocks/>
          </p:cNvSpPr>
          <p:nvPr userDrawn="1"/>
        </p:nvSpPr>
        <p:spPr>
          <a:xfrm>
            <a:off x="234614" y="1497860"/>
            <a:ext cx="6310406" cy="7733686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9" name="직선 연결선[R] 25">
            <a:extLst>
              <a:ext uri="{FF2B5EF4-FFF2-40B4-BE49-F238E27FC236}">
                <a16:creationId xmlns:a16="http://schemas.microsoft.com/office/drawing/2014/main" id="{8BF83FAC-C26F-F36E-B5F6-AC79D47B865D}"/>
              </a:ext>
            </a:extLst>
          </p:cNvPr>
          <p:cNvCxnSpPr>
            <a:cxnSpLocks/>
          </p:cNvCxnSpPr>
          <p:nvPr userDrawn="1"/>
        </p:nvCxnSpPr>
        <p:spPr>
          <a:xfrm flipH="1">
            <a:off x="373387" y="1634388"/>
            <a:ext cx="43764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21733866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6019072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6019072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8296645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 userDrawn="1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 userDrawn="1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 userDrawn="1">
          <p15:clr>
            <a:srgbClr val="FBAE40"/>
          </p15:clr>
        </p15:guide>
        <p15:guide id="13" pos="14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6210301"/>
            <a:ext cx="6858000" cy="3700780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5220304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5220304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57233871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6743701"/>
            <a:ext cx="6858000" cy="3167380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6518492" cy="5649564"/>
            <a:chOff x="272508" y="929036"/>
            <a:chExt cx="3121670" cy="6019072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6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5086125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6019072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6019072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41701119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보라색, 마젠타, 바이올렛색, 라일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A012BCB-E0AF-1FBD-5BFA-DBBCB4B381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17" r="31186" b="15568"/>
          <a:stretch/>
        </p:blipFill>
        <p:spPr>
          <a:xfrm>
            <a:off x="1" y="2"/>
            <a:ext cx="6863001" cy="9913224"/>
          </a:xfrm>
          <a:prstGeom prst="rect">
            <a:avLst/>
          </a:prstGeom>
        </p:spPr>
      </p:pic>
      <p:sp>
        <p:nvSpPr>
          <p:cNvPr id="2" name="제목 6">
            <a:extLst>
              <a:ext uri="{FF2B5EF4-FFF2-40B4-BE49-F238E27FC236}">
                <a16:creationId xmlns:a16="http://schemas.microsoft.com/office/drawing/2014/main" id="{861A0709-DA3E-F7A9-7D72-A3962680DB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46164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내용 개체 틀 12">
            <a:extLst>
              <a:ext uri="{FF2B5EF4-FFF2-40B4-BE49-F238E27FC236}">
                <a16:creationId xmlns:a16="http://schemas.microsoft.com/office/drawing/2014/main" id="{336155A3-54D6-233C-2AF7-2BF728CD794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내용 개체 틀 12">
            <a:extLst>
              <a:ext uri="{FF2B5EF4-FFF2-40B4-BE49-F238E27FC236}">
                <a16:creationId xmlns:a16="http://schemas.microsoft.com/office/drawing/2014/main" id="{957B73D1-4C90-6F8F-4436-998993247BE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5" name="텍스트 개체 틀 8">
            <a:extLst>
              <a:ext uri="{FF2B5EF4-FFF2-40B4-BE49-F238E27FC236}">
                <a16:creationId xmlns:a16="http://schemas.microsoft.com/office/drawing/2014/main" id="{47369EA3-036B-877E-CC27-EA333062B6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29251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6D089449-F6E6-B2DE-FDD2-1C77D95F3EF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3137588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6C4FC7B-82CD-A03D-25C3-D42AE66BD774}"/>
              </a:ext>
            </a:extLst>
          </p:cNvPr>
          <p:cNvSpPr/>
          <p:nvPr userDrawn="1"/>
        </p:nvSpPr>
        <p:spPr>
          <a:xfrm>
            <a:off x="3474900" y="2745973"/>
            <a:ext cx="3196464" cy="6697235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E834E3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F0ADBFD9-ECA2-0B7C-D403-D4744C3F041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77772576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3DFE98C-882F-D453-993B-CADA97C78636}"/>
              </a:ext>
            </a:extLst>
          </p:cNvPr>
          <p:cNvSpPr/>
          <p:nvPr userDrawn="1"/>
        </p:nvSpPr>
        <p:spPr>
          <a:xfrm>
            <a:off x="4931381" y="6481886"/>
            <a:ext cx="1737024" cy="2956996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E834E3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08E79FF-7BC2-4AD2-2A72-DB3DC65A7B6F}"/>
              </a:ext>
            </a:extLst>
          </p:cNvPr>
          <p:cNvGrpSpPr/>
          <p:nvPr/>
        </p:nvGrpSpPr>
        <p:grpSpPr>
          <a:xfrm>
            <a:off x="4995711" y="6639410"/>
            <a:ext cx="1621706" cy="2607515"/>
            <a:chOff x="11817812" y="6114397"/>
            <a:chExt cx="3844042" cy="2406937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F2B5E729-A41E-1EC3-CD64-2FFCF8DC7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17812" y="6114397"/>
              <a:ext cx="337270" cy="255231"/>
            </a:xfrm>
            <a:prstGeom prst="rect">
              <a:avLst/>
            </a:prstGeom>
          </p:spPr>
        </p:pic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4F7FF526-3D71-3D38-A58A-232F213002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297507" y="6270717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2BBE7234-23EA-2301-D429-DD8280887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5324584" y="8266103"/>
              <a:ext cx="337270" cy="255231"/>
            </a:xfrm>
            <a:prstGeom prst="rect">
              <a:avLst/>
            </a:prstGeom>
          </p:spPr>
        </p:pic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13DE6421-22FC-83F7-3F93-216732BAEA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8063" y="8399633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19DD306B-0E84-ED29-0BF7-8E97E536013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29391281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바이올렛색, 라일락, 블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C011991-25B9-E8B8-13B2-8CE5A37991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73" r="28224" b="15450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제목 6">
            <a:extLst>
              <a:ext uri="{FF2B5EF4-FFF2-40B4-BE49-F238E27FC236}">
                <a16:creationId xmlns:a16="http://schemas.microsoft.com/office/drawing/2014/main" id="{510CAC9E-DFD0-AD25-93EF-F0D30C2E1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32548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내용 개체 틀 12">
            <a:extLst>
              <a:ext uri="{FF2B5EF4-FFF2-40B4-BE49-F238E27FC236}">
                <a16:creationId xmlns:a16="http://schemas.microsoft.com/office/drawing/2014/main" id="{74F3B37D-2920-5C89-49D4-B15931D4DAF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내용 개체 틀 12">
            <a:extLst>
              <a:ext uri="{FF2B5EF4-FFF2-40B4-BE49-F238E27FC236}">
                <a16:creationId xmlns:a16="http://schemas.microsoft.com/office/drawing/2014/main" id="{438B7F55-932E-FB87-6961-D7124E82E2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8">
            <a:extLst>
              <a:ext uri="{FF2B5EF4-FFF2-40B4-BE49-F238E27FC236}">
                <a16:creationId xmlns:a16="http://schemas.microsoft.com/office/drawing/2014/main" id="{E86B04C8-8175-89B8-F16C-1F8DC0C31A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15633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3" name="슬라이드 번호">
            <a:extLst>
              <a:ext uri="{FF2B5EF4-FFF2-40B4-BE49-F238E27FC236}">
                <a16:creationId xmlns:a16="http://schemas.microsoft.com/office/drawing/2014/main" id="{A5A4C41F-5CCD-BE82-4E42-C8111694A05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57966229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65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A57BDD0-B209-9A6D-B490-523290A41D9D}"/>
              </a:ext>
            </a:extLst>
          </p:cNvPr>
          <p:cNvSpPr/>
          <p:nvPr userDrawn="1"/>
        </p:nvSpPr>
        <p:spPr>
          <a:xfrm>
            <a:off x="3474900" y="2744675"/>
            <a:ext cx="3196464" cy="6697235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8788FF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629274D-D0F5-5C10-31C6-460993B4D02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49611067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313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_본문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6153D71-442A-F8D3-3EB3-31C00675D986}"/>
              </a:ext>
            </a:extLst>
          </p:cNvPr>
          <p:cNvSpPr/>
          <p:nvPr userDrawn="1"/>
        </p:nvSpPr>
        <p:spPr>
          <a:xfrm>
            <a:off x="4931738" y="6481886"/>
            <a:ext cx="1737024" cy="2956996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8788FF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08E79FF-7BC2-4AD2-2A72-DB3DC65A7B6F}"/>
              </a:ext>
            </a:extLst>
          </p:cNvPr>
          <p:cNvGrpSpPr/>
          <p:nvPr/>
        </p:nvGrpSpPr>
        <p:grpSpPr>
          <a:xfrm>
            <a:off x="4995711" y="6639410"/>
            <a:ext cx="1621706" cy="2607515"/>
            <a:chOff x="11817812" y="6114397"/>
            <a:chExt cx="3844042" cy="2406937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F2B5E729-A41E-1EC3-CD64-2FFCF8DC7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17812" y="6114397"/>
              <a:ext cx="337270" cy="255231"/>
            </a:xfrm>
            <a:prstGeom prst="rect">
              <a:avLst/>
            </a:prstGeom>
          </p:spPr>
        </p:pic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4F7FF526-3D71-3D38-A58A-232F213002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297507" y="6270717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2BBE7234-23EA-2301-D429-DD8280887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5324584" y="8266103"/>
              <a:ext cx="337270" cy="255231"/>
            </a:xfrm>
            <a:prstGeom prst="rect">
              <a:avLst/>
            </a:prstGeom>
          </p:spPr>
        </p:pic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13DE6421-22FC-83F7-3F93-216732BAEA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8063" y="8399633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6DD358C7-92A5-068C-EB02-B6ADBCE3B9B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23026782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3155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pos="1267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3"/>
            <a:ext cx="1436410" cy="3867962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4" name="슬라이드 번호">
            <a:extLst>
              <a:ext uri="{FF2B5EF4-FFF2-40B4-BE49-F238E27FC236}">
                <a16:creationId xmlns:a16="http://schemas.microsoft.com/office/drawing/2014/main" id="{9BD22BD7-9C9C-4525-D4F0-582735FE4C0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4685013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1267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pos="3129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9856C63D-1B19-3568-25E1-9E09086CEFD8}"/>
              </a:ext>
            </a:extLst>
          </p:cNvPr>
          <p:cNvSpPr/>
          <p:nvPr/>
        </p:nvSpPr>
        <p:spPr>
          <a:xfrm>
            <a:off x="272510" y="3451586"/>
            <a:ext cx="3121671" cy="577986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84A23D0-00B5-9FE9-F6A9-B741E094922A}"/>
              </a:ext>
            </a:extLst>
          </p:cNvPr>
          <p:cNvSpPr/>
          <p:nvPr/>
        </p:nvSpPr>
        <p:spPr>
          <a:xfrm>
            <a:off x="3461245" y="3451586"/>
            <a:ext cx="3121671" cy="577986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C8CA9DAE-D551-768E-B8E1-44BAEDC5145C}"/>
              </a:ext>
            </a:extLst>
          </p:cNvPr>
          <p:cNvGrpSpPr/>
          <p:nvPr userDrawn="1"/>
        </p:nvGrpSpPr>
        <p:grpSpPr>
          <a:xfrm>
            <a:off x="5070026" y="3927449"/>
            <a:ext cx="1382063" cy="312000"/>
            <a:chOff x="12017839" y="3625337"/>
            <a:chExt cx="3276000" cy="288000"/>
          </a:xfrm>
        </p:grpSpPr>
        <p:cxnSp>
          <p:nvCxnSpPr>
            <p:cNvPr id="56" name="직선 연결선[R] 55">
              <a:extLst>
                <a:ext uri="{FF2B5EF4-FFF2-40B4-BE49-F238E27FC236}">
                  <a16:creationId xmlns:a16="http://schemas.microsoft.com/office/drawing/2014/main" id="{10775324-C613-07ED-9849-1AF9CD4475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017839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57" name="Solution">
              <a:extLst>
                <a:ext uri="{FF2B5EF4-FFF2-40B4-BE49-F238E27FC236}">
                  <a16:creationId xmlns:a16="http://schemas.microsoft.com/office/drawing/2014/main" id="{D2347195-3510-469F-199F-727616C2B862}"/>
                </a:ext>
              </a:extLst>
            </p:cNvPr>
            <p:cNvSpPr txBox="1"/>
            <p:nvPr/>
          </p:nvSpPr>
          <p:spPr>
            <a:xfrm>
              <a:off x="12017839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1EB0D7F6-9761-8A62-7ABA-737923638915}"/>
              </a:ext>
            </a:extLst>
          </p:cNvPr>
          <p:cNvGrpSpPr/>
          <p:nvPr userDrawn="1"/>
        </p:nvGrpSpPr>
        <p:grpSpPr>
          <a:xfrm>
            <a:off x="379736" y="3927449"/>
            <a:ext cx="1382063" cy="312000"/>
            <a:chOff x="900115" y="3625337"/>
            <a:chExt cx="3276000" cy="288000"/>
          </a:xfrm>
        </p:grpSpPr>
        <p:cxnSp>
          <p:nvCxnSpPr>
            <p:cNvPr id="59" name="직선 연결선[R] 58">
              <a:extLst>
                <a:ext uri="{FF2B5EF4-FFF2-40B4-BE49-F238E27FC236}">
                  <a16:creationId xmlns:a16="http://schemas.microsoft.com/office/drawing/2014/main" id="{EB8BA715-900A-2EA6-57F7-335BB6B092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5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0" name="Solution">
              <a:extLst>
                <a:ext uri="{FF2B5EF4-FFF2-40B4-BE49-F238E27FC236}">
                  <a16:creationId xmlns:a16="http://schemas.microsoft.com/office/drawing/2014/main" id="{60C163E2-384B-A64D-3DFF-4AB50022051D}"/>
                </a:ext>
              </a:extLst>
            </p:cNvPr>
            <p:cNvSpPr txBox="1"/>
            <p:nvPr/>
          </p:nvSpPr>
          <p:spPr>
            <a:xfrm>
              <a:off x="900116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24CE2275-8626-81E2-A520-BAB7C19595A7}"/>
              </a:ext>
            </a:extLst>
          </p:cNvPr>
          <p:cNvGrpSpPr/>
          <p:nvPr userDrawn="1"/>
        </p:nvGrpSpPr>
        <p:grpSpPr>
          <a:xfrm>
            <a:off x="1889838" y="3927449"/>
            <a:ext cx="1382063" cy="312000"/>
            <a:chOff x="4479615" y="3625337"/>
            <a:chExt cx="3276000" cy="288000"/>
          </a:xfrm>
        </p:grpSpPr>
        <p:cxnSp>
          <p:nvCxnSpPr>
            <p:cNvPr id="62" name="직선 연결선[R] 61">
              <a:extLst>
                <a:ext uri="{FF2B5EF4-FFF2-40B4-BE49-F238E27FC236}">
                  <a16:creationId xmlns:a16="http://schemas.microsoft.com/office/drawing/2014/main" id="{E3855CFF-887E-5DE7-DC6D-052E57548E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79615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3" name="Solution">
              <a:extLst>
                <a:ext uri="{FF2B5EF4-FFF2-40B4-BE49-F238E27FC236}">
                  <a16:creationId xmlns:a16="http://schemas.microsoft.com/office/drawing/2014/main" id="{B4C4A36F-AE56-C907-E9D4-0539D809FEA1}"/>
                </a:ext>
              </a:extLst>
            </p:cNvPr>
            <p:cNvSpPr txBox="1"/>
            <p:nvPr/>
          </p:nvSpPr>
          <p:spPr>
            <a:xfrm>
              <a:off x="4479615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AD76D6CB-C5D2-F5C0-49B1-D5C6B5D9C563}"/>
              </a:ext>
            </a:extLst>
          </p:cNvPr>
          <p:cNvGrpSpPr/>
          <p:nvPr userDrawn="1"/>
        </p:nvGrpSpPr>
        <p:grpSpPr>
          <a:xfrm>
            <a:off x="3559923" y="3927449"/>
            <a:ext cx="1382064" cy="312000"/>
            <a:chOff x="8438337" y="3625337"/>
            <a:chExt cx="3276003" cy="288000"/>
          </a:xfrm>
        </p:grpSpPr>
        <p:cxnSp>
          <p:nvCxnSpPr>
            <p:cNvPr id="66" name="직선 연결선[R] 65">
              <a:extLst>
                <a:ext uri="{FF2B5EF4-FFF2-40B4-BE49-F238E27FC236}">
                  <a16:creationId xmlns:a16="http://schemas.microsoft.com/office/drawing/2014/main" id="{B27F4DCC-7E47-6A2A-19F9-97A1D4E7D8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38340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8" name="Solution">
              <a:extLst>
                <a:ext uri="{FF2B5EF4-FFF2-40B4-BE49-F238E27FC236}">
                  <a16:creationId xmlns:a16="http://schemas.microsoft.com/office/drawing/2014/main" id="{46CA2E65-3166-DFEA-4727-4976F15A472B}"/>
                </a:ext>
              </a:extLst>
            </p:cNvPr>
            <p:cNvSpPr txBox="1"/>
            <p:nvPr/>
          </p:nvSpPr>
          <p:spPr>
            <a:xfrm>
              <a:off x="8438337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E07C5CB0-D2AB-7332-4070-4431DB3BD17C}"/>
              </a:ext>
            </a:extLst>
          </p:cNvPr>
          <p:cNvSpPr txBox="1"/>
          <p:nvPr userDrawn="1"/>
        </p:nvSpPr>
        <p:spPr>
          <a:xfrm>
            <a:off x="354529" y="3337350"/>
            <a:ext cx="1382063" cy="2730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noFill/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rtlCol="0" anchor="t">
            <a:noAutofit/>
          </a:bodyPr>
          <a:lstStyle/>
          <a:p>
            <a:pPr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endParaRPr lang="en" altLang="ko-KR" sz="506">
              <a:solidFill>
                <a:schemeClr val="tx1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7" name="텍스트 개체 틀 31">
            <a:extLst>
              <a:ext uri="{FF2B5EF4-FFF2-40B4-BE49-F238E27FC236}">
                <a16:creationId xmlns:a16="http://schemas.microsoft.com/office/drawing/2014/main" id="{C5A3CC32-4F6F-AC46-626F-72A9331BB879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5716" y="4332593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8" name="텍스트 개체 틀 31">
            <a:extLst>
              <a:ext uri="{FF2B5EF4-FFF2-40B4-BE49-F238E27FC236}">
                <a16:creationId xmlns:a16="http://schemas.microsoft.com/office/drawing/2014/main" id="{AC8B631A-7C50-71BA-47C8-2AC046B0D126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5060076" y="4332594"/>
            <a:ext cx="1436410" cy="3867969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9" name="텍스트 개체 틀 31">
            <a:extLst>
              <a:ext uri="{FF2B5EF4-FFF2-40B4-BE49-F238E27FC236}">
                <a16:creationId xmlns:a16="http://schemas.microsoft.com/office/drawing/2014/main" id="{007EF6EE-E8CF-4AC9-C5B8-D1B4D163B72C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871976" y="4332593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90" name="텍스트 개체 틀 31">
            <a:extLst>
              <a:ext uri="{FF2B5EF4-FFF2-40B4-BE49-F238E27FC236}">
                <a16:creationId xmlns:a16="http://schemas.microsoft.com/office/drawing/2014/main" id="{209EC65E-AF26-E235-6D41-25731F3876F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3541020" y="4332593"/>
            <a:ext cx="1436410" cy="3867974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91" name="텍스트 개체 틀 26">
            <a:extLst>
              <a:ext uri="{FF2B5EF4-FFF2-40B4-BE49-F238E27FC236}">
                <a16:creationId xmlns:a16="http://schemas.microsoft.com/office/drawing/2014/main" id="{AD2EC032-D3AD-2150-06BC-FBBDE97428DD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402113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92" name="텍스트 개체 틀 26">
            <a:extLst>
              <a:ext uri="{FF2B5EF4-FFF2-40B4-BE49-F238E27FC236}">
                <a16:creationId xmlns:a16="http://schemas.microsoft.com/office/drawing/2014/main" id="{D81D4DC9-973A-9298-8F00-7506226915D8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1912107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95" name="텍스트 개체 틀 26">
            <a:extLst>
              <a:ext uri="{FF2B5EF4-FFF2-40B4-BE49-F238E27FC236}">
                <a16:creationId xmlns:a16="http://schemas.microsoft.com/office/drawing/2014/main" id="{7F6AE7AD-C78F-E6CB-9E9C-3AB058AD439E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581608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96" name="텍스트 개체 틀 26">
            <a:extLst>
              <a:ext uri="{FF2B5EF4-FFF2-40B4-BE49-F238E27FC236}">
                <a16:creationId xmlns:a16="http://schemas.microsoft.com/office/drawing/2014/main" id="{940FC845-1E79-3A60-B65D-41139756ADD6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5091603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100" name="텍스트 개체 틀 26">
            <a:extLst>
              <a:ext uri="{FF2B5EF4-FFF2-40B4-BE49-F238E27FC236}">
                <a16:creationId xmlns:a16="http://schemas.microsoft.com/office/drawing/2014/main" id="{54716F72-C8EC-9166-01F9-1CD1EF1B33EC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408037" y="3343509"/>
            <a:ext cx="1275047" cy="272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06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A70A0261-548D-F507-4EBA-FFF2CB6B5592}"/>
              </a:ext>
            </a:extLst>
          </p:cNvPr>
          <p:cNvSpPr txBox="1"/>
          <p:nvPr userDrawn="1"/>
        </p:nvSpPr>
        <p:spPr>
          <a:xfrm>
            <a:off x="3554326" y="3337350"/>
            <a:ext cx="1382063" cy="2730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noFill/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0" tIns="0" rIns="0" bIns="0" rtlCol="0" anchor="t">
            <a:noAutofit/>
          </a:bodyPr>
          <a:lstStyle/>
          <a:p>
            <a:pPr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endParaRPr lang="en" altLang="ko-KR" sz="506">
              <a:solidFill>
                <a:schemeClr val="tx1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02" name="텍스트 개체 틀 26">
            <a:extLst>
              <a:ext uri="{FF2B5EF4-FFF2-40B4-BE49-F238E27FC236}">
                <a16:creationId xmlns:a16="http://schemas.microsoft.com/office/drawing/2014/main" id="{D928E7BA-F425-2095-3A1D-7EF06378C07E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3607834" y="3343509"/>
            <a:ext cx="1275047" cy="272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06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80B8FE36-593B-B5F2-D810-8630B28410E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00183372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_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4145906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6" name="직선 연결선[R] 5">
            <a:extLst>
              <a:ext uri="{FF2B5EF4-FFF2-40B4-BE49-F238E27FC236}">
                <a16:creationId xmlns:a16="http://schemas.microsoft.com/office/drawing/2014/main" id="{F86BFEA9-5B49-4B85-C3DF-09AA32E43330}"/>
              </a:ext>
            </a:extLst>
          </p:cNvPr>
          <p:cNvCxnSpPr>
            <a:cxnSpLocks/>
          </p:cNvCxnSpPr>
          <p:nvPr userDrawn="1"/>
        </p:nvCxnSpPr>
        <p:spPr>
          <a:xfrm flipH="1">
            <a:off x="379738" y="3494400"/>
            <a:ext cx="6075019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3603668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FF71053-A55F-14EA-B2DD-55ABF5EDDE4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2378808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FF71053-A55F-14EA-B2DD-55ABF5EDDE4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90182854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블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02A18A0-DB56-D8AE-600E-6E1816451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5828" cy="2310674"/>
          </a:xfrm>
          <a:prstGeom prst="rect">
            <a:avLst/>
          </a:prstGeom>
        </p:spPr>
      </p:pic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9856C63D-1B19-3568-25E1-9E09086CEFD8}"/>
              </a:ext>
            </a:extLst>
          </p:cNvPr>
          <p:cNvSpPr/>
          <p:nvPr/>
        </p:nvSpPr>
        <p:spPr>
          <a:xfrm>
            <a:off x="272508" y="3212375"/>
            <a:ext cx="3121670" cy="601907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84A23D0-00B5-9FE9-F6A9-B741E094922A}"/>
              </a:ext>
            </a:extLst>
          </p:cNvPr>
          <p:cNvSpPr/>
          <p:nvPr/>
        </p:nvSpPr>
        <p:spPr>
          <a:xfrm>
            <a:off x="3461244" y="3212375"/>
            <a:ext cx="3121670" cy="601907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7" name="텍스트 개체 틀 31">
            <a:extLst>
              <a:ext uri="{FF2B5EF4-FFF2-40B4-BE49-F238E27FC236}">
                <a16:creationId xmlns:a16="http://schemas.microsoft.com/office/drawing/2014/main" id="{C5A3CC32-4F6F-AC46-626F-72A9331BB879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5716" y="4145701"/>
            <a:ext cx="2952671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90" name="텍스트 개체 틀 31">
            <a:extLst>
              <a:ext uri="{FF2B5EF4-FFF2-40B4-BE49-F238E27FC236}">
                <a16:creationId xmlns:a16="http://schemas.microsoft.com/office/drawing/2014/main" id="{209EC65E-AF26-E235-6D41-25731F3876F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3536959" y="4145701"/>
            <a:ext cx="2952671" cy="3867974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cxnSp>
        <p:nvCxnSpPr>
          <p:cNvPr id="5" name="직선 연결선[R] 4">
            <a:extLst>
              <a:ext uri="{FF2B5EF4-FFF2-40B4-BE49-F238E27FC236}">
                <a16:creationId xmlns:a16="http://schemas.microsoft.com/office/drawing/2014/main" id="{4B66D736-2CCD-1A0F-792D-879C0B904AE5}"/>
              </a:ext>
            </a:extLst>
          </p:cNvPr>
          <p:cNvCxnSpPr>
            <a:cxnSpLocks/>
          </p:cNvCxnSpPr>
          <p:nvPr userDrawn="1"/>
        </p:nvCxnSpPr>
        <p:spPr>
          <a:xfrm flipH="1">
            <a:off x="379736" y="3494400"/>
            <a:ext cx="29008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" name="텍스트 개체 틀 26">
            <a:extLst>
              <a:ext uri="{FF2B5EF4-FFF2-40B4-BE49-F238E27FC236}">
                <a16:creationId xmlns:a16="http://schemas.microsoft.com/office/drawing/2014/main" id="{F2DDFE86-9DD6-55FE-B153-A04E58ECCCB6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55716" y="3603668"/>
            <a:ext cx="2952671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0" name="직선 연결선[R] 9">
            <a:extLst>
              <a:ext uri="{FF2B5EF4-FFF2-40B4-BE49-F238E27FC236}">
                <a16:creationId xmlns:a16="http://schemas.microsoft.com/office/drawing/2014/main" id="{9BB7CA6C-B0BF-8401-22B0-F17DE0E49847}"/>
              </a:ext>
            </a:extLst>
          </p:cNvPr>
          <p:cNvCxnSpPr>
            <a:cxnSpLocks/>
          </p:cNvCxnSpPr>
          <p:nvPr userDrawn="1"/>
        </p:nvCxnSpPr>
        <p:spPr>
          <a:xfrm flipH="1">
            <a:off x="3573380" y="3494400"/>
            <a:ext cx="288562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4" name="텍스트 개체 틀 26">
            <a:extLst>
              <a:ext uri="{FF2B5EF4-FFF2-40B4-BE49-F238E27FC236}">
                <a16:creationId xmlns:a16="http://schemas.microsoft.com/office/drawing/2014/main" id="{F551F58E-BFD8-679C-5E94-8F545FA08D01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3539273" y="3603668"/>
            <a:ext cx="2952671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3677B9B3-C90D-1754-E2DC-62F80B9FF1B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85202538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_거버닝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4145906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043095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3603668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2EECCA9-6669-1E69-3815-BA56F14C49A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18298286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orient="horz" pos="2268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2027064"/>
            <a:ext cx="6310406" cy="7204385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2863481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307626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7E4DBB33-AB14-7C6A-B235-075AA691B5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60568251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442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orient="horz" pos="1810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2027064"/>
            <a:ext cx="6310406" cy="7204385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1E56F1FE-C83C-01B5-A27E-F7BBEE234C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342741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160" userDrawn="1">
          <p15:clr>
            <a:srgbClr val="FBAE40"/>
          </p15:clr>
        </p15:guide>
        <p15:guide id="7" orient="horz" pos="1482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3120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간지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다채로움, 보라색, 스크린샷, 마젠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8FAFDF1-C831-3131-5421-E6CA29338E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6879495" cy="994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62304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블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C0BED2E0-139D-8A7F-E9A2-211E25E972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5828" cy="9906000"/>
          </a:xfrm>
          <a:prstGeom prst="rect">
            <a:avLst/>
          </a:prstGeom>
        </p:spPr>
      </p:pic>
      <p:sp>
        <p:nvSpPr>
          <p:cNvPr id="5" name="제목 6">
            <a:extLst>
              <a:ext uri="{FF2B5EF4-FFF2-40B4-BE49-F238E27FC236}">
                <a16:creationId xmlns:a16="http://schemas.microsoft.com/office/drawing/2014/main" id="{DBF65271-81F9-AA5B-6F3B-F1E5BE54A8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076" y="1014617"/>
            <a:ext cx="4754324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5223F366-8D20-9D35-7A6B-3AC261B062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470" y="1591724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834448E3-4DDB-590C-8E51-E55EAC98DAE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02261313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블러, 마젠타, 라일락, 다채로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AED57C1-FF22-2CF9-E8EF-DC355E0F1C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45"/>
          <a:stretch/>
        </p:blipFill>
        <p:spPr>
          <a:xfrm rot="10800000">
            <a:off x="1" y="-1158"/>
            <a:ext cx="6858375" cy="9907158"/>
          </a:xfrm>
          <a:prstGeom prst="rect">
            <a:avLst/>
          </a:prstGeom>
        </p:spPr>
      </p:pic>
      <p:sp>
        <p:nvSpPr>
          <p:cNvPr id="4" name="제목 6">
            <a:extLst>
              <a:ext uri="{FF2B5EF4-FFF2-40B4-BE49-F238E27FC236}">
                <a16:creationId xmlns:a16="http://schemas.microsoft.com/office/drawing/2014/main" id="{D8172610-2218-FB5E-02D9-9EDC94015C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680" y="1053001"/>
            <a:ext cx="6124642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ctr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텍스트 개체 틀 9">
            <a:extLst>
              <a:ext uri="{FF2B5EF4-FFF2-40B4-BE49-F238E27FC236}">
                <a16:creationId xmlns:a16="http://schemas.microsoft.com/office/drawing/2014/main" id="{3914B110-BFB2-DC3B-DD09-6115E28D80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2008073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71556A64-CC49-2592-0E75-A82B6E39E4C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34194069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16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라일락, 마젠타, 보라색, 핑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71B3D14-4268-7962-5927-64B17A4363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75" t="11765" r="369" b="9003"/>
          <a:stretch/>
        </p:blipFill>
        <p:spPr>
          <a:xfrm>
            <a:off x="2987" y="0"/>
            <a:ext cx="3730813" cy="9906000"/>
          </a:xfrm>
          <a:prstGeom prst="rect">
            <a:avLst/>
          </a:prstGeom>
        </p:spPr>
      </p:pic>
      <p:sp>
        <p:nvSpPr>
          <p:cNvPr id="5" name="제목 6">
            <a:extLst>
              <a:ext uri="{FF2B5EF4-FFF2-40B4-BE49-F238E27FC236}">
                <a16:creationId xmlns:a16="http://schemas.microsoft.com/office/drawing/2014/main" id="{A91FE307-0972-C40D-3E23-AD39EAEC1B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1" y="1025768"/>
            <a:ext cx="3067321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2459FB99-9303-DEEF-2178-808438C10D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7951675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14E8D6D-B6FD-036C-D4EA-70098A0371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0316F108-30AF-201B-C98B-BEFF17F7334F}"/>
              </a:ext>
            </a:extLst>
          </p:cNvPr>
          <p:cNvSpPr/>
          <p:nvPr userDrawn="1"/>
        </p:nvSpPr>
        <p:spPr>
          <a:xfrm>
            <a:off x="1625600" y="0"/>
            <a:ext cx="2641600" cy="9906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30000"/>
                </a:schemeClr>
              </a:gs>
              <a:gs pos="100000">
                <a:schemeClr val="bg1"/>
              </a:gs>
            </a:gsLst>
            <a:lin ang="0" scaled="1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72978181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  <p15:guide id="3" pos="221" userDrawn="1">
          <p15:clr>
            <a:srgbClr val="FBAE40"/>
          </p15:clr>
        </p15:guide>
        <p15:guide id="4" orient="horz" pos="631" userDrawn="1">
          <p15:clr>
            <a:srgbClr val="FBAE40"/>
          </p15:clr>
        </p15:guide>
        <p15:guide id="5" orient="horz" pos="5019" userDrawn="1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본문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5C885B79-495E-6C25-2B96-A62B8FAD3E49}"/>
              </a:ext>
            </a:extLst>
          </p:cNvPr>
          <p:cNvGrpSpPr/>
          <p:nvPr userDrawn="1"/>
        </p:nvGrpSpPr>
        <p:grpSpPr>
          <a:xfrm flipH="1">
            <a:off x="2593787" y="0"/>
            <a:ext cx="4264213" cy="9906000"/>
            <a:chOff x="2987" y="0"/>
            <a:chExt cx="4264213" cy="9906000"/>
          </a:xfrm>
        </p:grpSpPr>
        <p:pic>
          <p:nvPicPr>
            <p:cNvPr id="4" name="그림 3" descr="라일락, 마젠타, 보라색, 핑크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771B3D14-4268-7962-5927-64B17A4363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75" t="11765" r="369" b="9003"/>
            <a:stretch/>
          </p:blipFill>
          <p:spPr>
            <a:xfrm>
              <a:off x="2987" y="0"/>
              <a:ext cx="3730813" cy="9906000"/>
            </a:xfrm>
            <a:prstGeom prst="rect">
              <a:avLst/>
            </a:prstGeom>
          </p:spPr>
        </p:pic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0316F108-30AF-201B-C98B-BEFF17F7334F}"/>
                </a:ext>
              </a:extLst>
            </p:cNvPr>
            <p:cNvSpPr/>
            <p:nvPr userDrawn="1"/>
          </p:nvSpPr>
          <p:spPr>
            <a:xfrm>
              <a:off x="1625600" y="0"/>
              <a:ext cx="2641600" cy="9906000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46000">
                  <a:schemeClr val="bg1">
                    <a:alpha val="30000"/>
                  </a:schemeClr>
                </a:gs>
                <a:gs pos="100000">
                  <a:schemeClr val="bg1"/>
                </a:gs>
              </a:gsLst>
              <a:lin ang="0" scaled="1"/>
            </a:gra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</p:grpSp>
      <p:sp>
        <p:nvSpPr>
          <p:cNvPr id="5" name="제목 6">
            <a:extLst>
              <a:ext uri="{FF2B5EF4-FFF2-40B4-BE49-F238E27FC236}">
                <a16:creationId xmlns:a16="http://schemas.microsoft.com/office/drawing/2014/main" id="{A91FE307-0972-C40D-3E23-AD39EAEC1B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1" y="1025768"/>
            <a:ext cx="3067321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2459FB99-9303-DEEF-2178-808438C10D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7951675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14E8D6D-B6FD-036C-D4EA-70098A0371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1671914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>
          <p15:clr>
            <a:srgbClr val="FBAE40"/>
          </p15:clr>
        </p15:guide>
        <p15:guide id="2" pos="2160">
          <p15:clr>
            <a:srgbClr val="FBAE40"/>
          </p15:clr>
        </p15:guide>
        <p15:guide id="3" pos="221">
          <p15:clr>
            <a:srgbClr val="FBAE40"/>
          </p15:clr>
        </p15:guide>
        <p15:guide id="4" orient="horz" pos="631">
          <p15:clr>
            <a:srgbClr val="FBAE40"/>
          </p15:clr>
        </p15:guide>
        <p15:guide id="5" orient="horz" pos="5019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DC22B711-C9BD-C77A-F812-6EF2ABA9F9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" y="-2778"/>
            <a:ext cx="6858000" cy="9906000"/>
          </a:xfrm>
          <a:prstGeom prst="rect">
            <a:avLst/>
          </a:prstGeom>
        </p:spPr>
      </p:pic>
      <p:sp>
        <p:nvSpPr>
          <p:cNvPr id="3" name="효율적인 지식 산출물 관리 및 특허 트렌드 분석을 가능하게 하는…">
            <a:extLst>
              <a:ext uri="{FF2B5EF4-FFF2-40B4-BE49-F238E27FC236}">
                <a16:creationId xmlns:a16="http://schemas.microsoft.com/office/drawing/2014/main" id="{DA78BC66-5D8D-D161-1878-FE3612BB1C83}"/>
              </a:ext>
            </a:extLst>
          </p:cNvPr>
          <p:cNvSpPr txBox="1"/>
          <p:nvPr userDrawn="1"/>
        </p:nvSpPr>
        <p:spPr>
          <a:xfrm>
            <a:off x="334126" y="3804378"/>
            <a:ext cx="3904874" cy="80778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30375" tIns="14288" rIns="30375" bIns="14288" anchor="t">
            <a:spAutoFit/>
          </a:bodyPr>
          <a:lstStyle/>
          <a:p>
            <a:pPr algn="l"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r>
              <a:rPr lang="en" altLang="ko-KR" sz="2531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Impactful AX,</a:t>
            </a:r>
          </a:p>
          <a:p>
            <a:pPr algn="l"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r>
              <a:rPr lang="en" altLang="ko-KR" sz="2531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for Your Digital Success</a:t>
            </a:r>
          </a:p>
        </p:txBody>
      </p:sp>
      <p:pic>
        <p:nvPicPr>
          <p:cNvPr id="4" name="붙여넣은 동영상.png" descr="붙여넣은 동영상.png">
            <a:extLst>
              <a:ext uri="{FF2B5EF4-FFF2-40B4-BE49-F238E27FC236}">
                <a16:creationId xmlns:a16="http://schemas.microsoft.com/office/drawing/2014/main" id="{7FD0916F-EA2B-2C80-73AB-2086012C8C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64458" y="750931"/>
            <a:ext cx="660381" cy="405516"/>
          </a:xfrm>
          <a:prstGeom prst="rect">
            <a:avLst/>
          </a:prstGeom>
          <a:ln w="3175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E0DB8F7-35C7-1294-18B8-3A71260A35FA}"/>
              </a:ext>
            </a:extLst>
          </p:cNvPr>
          <p:cNvSpPr txBox="1"/>
          <p:nvPr userDrawn="1"/>
        </p:nvSpPr>
        <p:spPr>
          <a:xfrm>
            <a:off x="147665" y="9237583"/>
            <a:ext cx="4447648" cy="178960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marL="0" marR="0" lvl="0" indent="0" algn="l" defTabSz="51434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563" spc="-28" baseline="0">
                <a:solidFill>
                  <a:schemeClr val="bg1"/>
                </a:solidFill>
              </a:rPr>
              <a:t>서울시 강서구 </a:t>
            </a:r>
            <a:r>
              <a:rPr kumimoji="1" lang="ko-KR" altLang="en-US" sz="563" spc="-28" baseline="0" err="1">
                <a:solidFill>
                  <a:schemeClr val="bg1"/>
                </a:solidFill>
              </a:rPr>
              <a:t>마곡중앙로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8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로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71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LG </a:t>
            </a:r>
            <a:r>
              <a:rPr kumimoji="1" lang="ko-KR" altLang="en-US" sz="563" spc="-28" baseline="0" err="1">
                <a:solidFill>
                  <a:schemeClr val="bg1"/>
                </a:solidFill>
              </a:rPr>
              <a:t>사이언스파크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E13. E14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|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Copyrights ©2024 LG CNS. All Rights Reserved.</a:t>
            </a:r>
            <a:endParaRPr kumimoji="1" lang="ko-KR" altLang="en-US" sz="563" spc="-28" baseline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030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32.xml"/><Relationship Id="rId39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27.xml"/><Relationship Id="rId34" Type="http://schemas.openxmlformats.org/officeDocument/2006/relationships/slideLayout" Target="../slideLayouts/slideLayout40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20" Type="http://schemas.openxmlformats.org/officeDocument/2006/relationships/slideLayout" Target="../slideLayouts/slideLayout26.xml"/><Relationship Id="rId29" Type="http://schemas.openxmlformats.org/officeDocument/2006/relationships/slideLayout" Target="../slideLayouts/slideLayout35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24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43.xml"/><Relationship Id="rId40" Type="http://schemas.openxmlformats.org/officeDocument/2006/relationships/slideLayout" Target="../slideLayouts/slideLayout46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25.xml"/><Relationship Id="rId31" Type="http://schemas.openxmlformats.org/officeDocument/2006/relationships/slideLayout" Target="../slideLayouts/slideLayout37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33.xml"/><Relationship Id="rId30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41.xml"/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536AFA4A-80FB-F578-A2F5-02EB3FB4EA3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270219489"/>
              </p:ext>
            </p:extLst>
          </p:nvPr>
        </p:nvGraphicFramePr>
        <p:xfrm>
          <a:off x="896" y="2297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슬라이드" r:id="rId9" imgW="508" imgH="520" progId="TCLayout.ActiveDocument.1">
                  <p:embed/>
                </p:oleObj>
              </mc:Choice>
              <mc:Fallback>
                <p:oleObj name="think-cell 슬라이드" r:id="rId9" imgW="508" imgH="52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36AFA4A-80FB-F578-A2F5-02EB3FB4EA3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96" y="2297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B8A1E056-8AB3-1D8D-D3E5-56B291A33BB1}"/>
              </a:ext>
            </a:extLst>
          </p:cNvPr>
          <p:cNvGrpSpPr/>
          <p:nvPr userDrawn="1"/>
        </p:nvGrpSpPr>
        <p:grpSpPr>
          <a:xfrm>
            <a:off x="1" y="-927557"/>
            <a:ext cx="4205081" cy="643221"/>
            <a:chOff x="792000" y="6311093"/>
            <a:chExt cx="13914098" cy="1790700"/>
          </a:xfrm>
        </p:grpSpPr>
        <p:sp>
          <p:nvSpPr>
            <p:cNvPr id="3" name="타원 4">
              <a:extLst>
                <a:ext uri="{FF2B5EF4-FFF2-40B4-BE49-F238E27FC236}">
                  <a16:creationId xmlns:a16="http://schemas.microsoft.com/office/drawing/2014/main" id="{F5DAAD15-4FD8-70AB-C028-A1D752813C4C}"/>
                </a:ext>
              </a:extLst>
            </p:cNvPr>
            <p:cNvSpPr/>
            <p:nvPr userDrawn="1"/>
          </p:nvSpPr>
          <p:spPr>
            <a:xfrm>
              <a:off x="792000" y="6311093"/>
              <a:ext cx="1790700" cy="1790700"/>
            </a:xfrm>
            <a:prstGeom prst="roundRect">
              <a:avLst/>
            </a:prstGeom>
            <a:solidFill>
              <a:srgbClr val="FF1D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#FF1D57</a:t>
              </a:r>
              <a:endParaRPr kumimoji="1" lang="ko-Kore-KR" altLang="en-US" sz="675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6693878E-6152-9FE6-35D3-B30FAC0FE04E}"/>
                </a:ext>
              </a:extLst>
            </p:cNvPr>
            <p:cNvSpPr/>
            <p:nvPr userDrawn="1"/>
          </p:nvSpPr>
          <p:spPr>
            <a:xfrm>
              <a:off x="2822472" y="6311093"/>
              <a:ext cx="1790700" cy="1790700"/>
            </a:xfrm>
            <a:prstGeom prst="roundRect">
              <a:avLst/>
            </a:prstGeom>
            <a:solidFill>
              <a:srgbClr val="E834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en-US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#E834E3</a:t>
              </a:r>
              <a:endParaRPr kumimoji="1" lang="ko-Kore-KR" altLang="en-US" sz="675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11" name="타원 6">
              <a:extLst>
                <a:ext uri="{FF2B5EF4-FFF2-40B4-BE49-F238E27FC236}">
                  <a16:creationId xmlns:a16="http://schemas.microsoft.com/office/drawing/2014/main" id="{C60F1608-2CDB-BF2B-6B0B-B3020F99896A}"/>
                </a:ext>
              </a:extLst>
            </p:cNvPr>
            <p:cNvSpPr/>
            <p:nvPr userDrawn="1"/>
          </p:nvSpPr>
          <p:spPr>
            <a:xfrm>
              <a:off x="4852944" y="6311093"/>
              <a:ext cx="1790700" cy="1790700"/>
            </a:xfrm>
            <a:prstGeom prst="roundRect">
              <a:avLst/>
            </a:prstGeom>
            <a:solidFill>
              <a:srgbClr val="878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</a:t>
              </a:r>
              <a:r>
                <a:rPr kumimoji="1" lang="en-US" altLang="ko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8788FF</a:t>
              </a:r>
              <a:endParaRPr kumimoji="1" lang="ko-Kore-KR" altLang="en-US" sz="675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40" name="타원 19">
              <a:extLst>
                <a:ext uri="{FF2B5EF4-FFF2-40B4-BE49-F238E27FC236}">
                  <a16:creationId xmlns:a16="http://schemas.microsoft.com/office/drawing/2014/main" id="{89734C7B-692A-B888-3FE4-DE5B781057AC}"/>
                </a:ext>
              </a:extLst>
            </p:cNvPr>
            <p:cNvSpPr/>
            <p:nvPr userDrawn="1"/>
          </p:nvSpPr>
          <p:spPr>
            <a:xfrm>
              <a:off x="6883416" y="6311093"/>
              <a:ext cx="1790700" cy="1790700"/>
            </a:xfrm>
            <a:prstGeom prst="roundRect">
              <a:avLst/>
            </a:prstGeom>
            <a:solidFill>
              <a:srgbClr val="6A2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#6A2AA8</a:t>
              </a:r>
            </a:p>
          </p:txBody>
        </p:sp>
        <p:sp>
          <p:nvSpPr>
            <p:cNvPr id="41" name="타원 19">
              <a:extLst>
                <a:ext uri="{FF2B5EF4-FFF2-40B4-BE49-F238E27FC236}">
                  <a16:creationId xmlns:a16="http://schemas.microsoft.com/office/drawing/2014/main" id="{DA0D866D-42C9-67B3-C863-E621D61F8B57}"/>
                </a:ext>
              </a:extLst>
            </p:cNvPr>
            <p:cNvSpPr/>
            <p:nvPr userDrawn="1"/>
          </p:nvSpPr>
          <p:spPr>
            <a:xfrm>
              <a:off x="10884928" y="6311093"/>
              <a:ext cx="1790700" cy="1790700"/>
            </a:xfrm>
            <a:prstGeom prst="roundRect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#F2F2F2</a:t>
              </a:r>
            </a:p>
          </p:txBody>
        </p:sp>
        <p:sp>
          <p:nvSpPr>
            <p:cNvPr id="42" name="타원 19">
              <a:extLst>
                <a:ext uri="{FF2B5EF4-FFF2-40B4-BE49-F238E27FC236}">
                  <a16:creationId xmlns:a16="http://schemas.microsoft.com/office/drawing/2014/main" id="{66B48022-1112-B92E-499B-D99764192310}"/>
                </a:ext>
              </a:extLst>
            </p:cNvPr>
            <p:cNvSpPr/>
            <p:nvPr userDrawn="1"/>
          </p:nvSpPr>
          <p:spPr>
            <a:xfrm>
              <a:off x="12915398" y="6311093"/>
              <a:ext cx="1790700" cy="1790700"/>
            </a:xfrm>
            <a:prstGeom prst="round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#1A1A1A</a:t>
              </a:r>
            </a:p>
          </p:txBody>
        </p:sp>
        <p:sp>
          <p:nvSpPr>
            <p:cNvPr id="43" name="타원 19">
              <a:extLst>
                <a:ext uri="{FF2B5EF4-FFF2-40B4-BE49-F238E27FC236}">
                  <a16:creationId xmlns:a16="http://schemas.microsoft.com/office/drawing/2014/main" id="{863D96A3-0208-1505-3782-809E460A5D6D}"/>
                </a:ext>
              </a:extLst>
            </p:cNvPr>
            <p:cNvSpPr/>
            <p:nvPr userDrawn="1"/>
          </p:nvSpPr>
          <p:spPr>
            <a:xfrm>
              <a:off x="8884936" y="6311093"/>
              <a:ext cx="1790700" cy="1790700"/>
            </a:xfrm>
            <a:prstGeom prst="roundRect">
              <a:avLst/>
            </a:prstGeom>
            <a:solidFill>
              <a:srgbClr val="DADA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#D8D8D8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1339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780" r:id="rId2"/>
    <p:sldLayoutId id="2147483781" r:id="rId3"/>
    <p:sldLayoutId id="2147483782" r:id="rId4"/>
    <p:sldLayoutId id="2147483784" r:id="rId5"/>
    <p:sldLayoutId id="2147483787" r:id="rId6"/>
  </p:sldLayoutIdLst>
  <p:hf hdr="0" ftr="0" dt="0"/>
  <p:txStyles>
    <p:titleStyle>
      <a:lvl1pPr algn="l" defTabSz="514348" rtl="0" eaLnBrk="1" latinLnBrk="0" hangingPunct="1">
        <a:lnSpc>
          <a:spcPct val="90000"/>
        </a:lnSpc>
        <a:spcBef>
          <a:spcPct val="0"/>
        </a:spcBef>
        <a:buNone/>
        <a:defRPr sz="900" b="1" i="0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1pPr>
    </p:titleStyle>
    <p:bodyStyle>
      <a:lvl1pPr marL="0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619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1pPr>
      <a:lvl2pPr marL="101798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91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2pPr>
      <a:lvl3pPr marL="203596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63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3pPr>
      <a:lvl4pPr marL="301822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06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4pPr>
      <a:lvl5pPr marL="403620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06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5pPr>
      <a:lvl6pPr marL="1414455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29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04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77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ore-KR"/>
      </a:defPPr>
      <a:lvl1pPr marL="0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4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48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1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95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69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43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16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90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70" userDrawn="1">
          <p15:clr>
            <a:srgbClr val="F26B43"/>
          </p15:clr>
        </p15:guide>
        <p15:guide id="2" pos="119" userDrawn="1">
          <p15:clr>
            <a:srgbClr val="F26B43"/>
          </p15:clr>
        </p15:guide>
        <p15:guide id="3" pos="4201" userDrawn="1">
          <p15:clr>
            <a:srgbClr val="F26B43"/>
          </p15:clr>
        </p15:guide>
        <p15:guide id="4" pos="2160" userDrawn="1">
          <p15:clr>
            <a:srgbClr val="F26B43"/>
          </p15:clr>
        </p15:guide>
        <p15:guide id="5" orient="horz" pos="5905" userDrawn="1">
          <p15:clr>
            <a:srgbClr val="F26B43"/>
          </p15:clr>
        </p15:guide>
        <p15:guide id="6" orient="horz" pos="69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8939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62" r:id="rId2"/>
    <p:sldLayoutId id="2147483853" r:id="rId3"/>
    <p:sldLayoutId id="2147483854" r:id="rId4"/>
    <p:sldLayoutId id="2147483855" r:id="rId5"/>
    <p:sldLayoutId id="2147483856" r:id="rId6"/>
    <p:sldLayoutId id="2147483827" r:id="rId7"/>
    <p:sldLayoutId id="2147483828" r:id="rId8"/>
    <p:sldLayoutId id="2147483829" r:id="rId9"/>
    <p:sldLayoutId id="2147483865" r:id="rId10"/>
    <p:sldLayoutId id="2147483830" r:id="rId11"/>
    <p:sldLayoutId id="2147483881" r:id="rId12"/>
    <p:sldLayoutId id="2147483890" r:id="rId13"/>
    <p:sldLayoutId id="2147483882" r:id="rId14"/>
    <p:sldLayoutId id="2147483889" r:id="rId15"/>
    <p:sldLayoutId id="2147483884" r:id="rId16"/>
    <p:sldLayoutId id="2147483883" r:id="rId17"/>
    <p:sldLayoutId id="2147483885" r:id="rId18"/>
    <p:sldLayoutId id="2147483888" r:id="rId19"/>
    <p:sldLayoutId id="2147483886" r:id="rId20"/>
    <p:sldLayoutId id="2147483831" r:id="rId21"/>
    <p:sldLayoutId id="2147483832" r:id="rId22"/>
    <p:sldLayoutId id="2147483833" r:id="rId23"/>
    <p:sldLayoutId id="2147483834" r:id="rId24"/>
    <p:sldLayoutId id="2147483835" r:id="rId25"/>
    <p:sldLayoutId id="2147483836" r:id="rId26"/>
    <p:sldLayoutId id="2147483837" r:id="rId27"/>
    <p:sldLayoutId id="2147483838" r:id="rId28"/>
    <p:sldLayoutId id="2147483839" r:id="rId29"/>
    <p:sldLayoutId id="2147483864" r:id="rId30"/>
    <p:sldLayoutId id="2147483840" r:id="rId31"/>
    <p:sldLayoutId id="2147483857" r:id="rId32"/>
    <p:sldLayoutId id="2147483860" r:id="rId33"/>
    <p:sldLayoutId id="2147483861" r:id="rId34"/>
    <p:sldLayoutId id="2147483863" r:id="rId35"/>
    <p:sldLayoutId id="2147483841" r:id="rId36"/>
    <p:sldLayoutId id="2147483842" r:id="rId37"/>
    <p:sldLayoutId id="2147483843" r:id="rId38"/>
    <p:sldLayoutId id="2147483887" r:id="rId39"/>
    <p:sldLayoutId id="2147483859" r:id="rId40"/>
  </p:sldLayoutIdLst>
  <p:transition spd="med"/>
  <p:hf hdr="0" ftr="0" dt="0"/>
  <p:txStyles>
    <p:titleStyle>
      <a:lvl1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Pretendard Medium" panose="02000503000000020004" pitchFamily="2" charset="-127"/>
          <a:ea typeface="Pretendard Medium" panose="02000503000000020004" pitchFamily="2" charset="-127"/>
          <a:cs typeface="Pretendard Medium" panose="02000503000000020004" pitchFamily="2" charset="-127"/>
          <a:sym typeface="맑은 고딕"/>
        </a:defRPr>
      </a:lvl1pPr>
      <a:lvl2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2pPr>
      <a:lvl3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3pPr>
      <a:lvl4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4pPr>
      <a:lvl5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5pPr>
      <a:lvl6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6pPr>
      <a:lvl7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7pPr>
      <a:lvl8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8pPr>
      <a:lvl9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9pPr>
    </p:titleStyle>
    <p:bodyStyle>
      <a:lvl1pPr marL="178597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1pPr>
      <a:lvl2pPr marL="446493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2pPr>
      <a:lvl3pPr marL="714389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3pPr>
      <a:lvl4pPr marL="982285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4pPr>
      <a:lvl5pPr marL="1250181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5pPr>
      <a:lvl6pPr marL="1518077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6pPr>
      <a:lvl7pPr marL="1785974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7pPr>
      <a:lvl8pPr marL="2053870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8pPr>
      <a:lvl9pPr marL="2321765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9pPr>
    </p:bodyStyle>
    <p:otherStyle>
      <a:lvl1pPr marL="0" marR="0" indent="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1pPr>
      <a:lvl2pPr marL="0" marR="0" indent="192885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2pPr>
      <a:lvl3pPr marL="0" marR="0" indent="38577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3pPr>
      <a:lvl4pPr marL="0" marR="0" indent="578656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4pPr>
      <a:lvl5pPr marL="0" marR="0" indent="77154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5pPr>
      <a:lvl6pPr marL="0" marR="0" indent="964425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6pPr>
      <a:lvl7pPr marL="0" marR="0" indent="1157311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7pPr>
      <a:lvl8pPr marL="0" marR="0" indent="1350196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8pPr>
      <a:lvl9pPr marL="0" marR="0" indent="1543081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26.png"/><Relationship Id="rId3" Type="http://schemas.openxmlformats.org/officeDocument/2006/relationships/image" Target="../media/image10.emf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48988-99B4-C731-628F-232DF9B68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">
            <a:extLst>
              <a:ext uri="{FF2B5EF4-FFF2-40B4-BE49-F238E27FC236}">
                <a16:creationId xmlns:a16="http://schemas.microsoft.com/office/drawing/2014/main" id="{2AB49713-B2B2-1D9A-2D27-D65F274DB535}"/>
              </a:ext>
            </a:extLst>
          </p:cNvPr>
          <p:cNvSpPr txBox="1">
            <a:spLocks/>
          </p:cNvSpPr>
          <p:nvPr/>
        </p:nvSpPr>
        <p:spPr>
          <a:xfrm>
            <a:off x="234615" y="285731"/>
            <a:ext cx="5915025" cy="824298"/>
          </a:xfrm>
          <a:prstGeom prst="rect">
            <a:avLst/>
          </a:prstGeom>
        </p:spPr>
        <p:txBody>
          <a:bodyPr/>
          <a:lstStyle>
            <a:lvl1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2pPr>
            <a:lvl3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3pPr>
            <a:lvl4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4pPr>
            <a:lvl5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5pPr>
            <a:lvl6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6pPr>
            <a:lvl7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7pPr>
            <a:lvl8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8pPr>
            <a:lvl9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9pPr>
          </a:lstStyle>
          <a:p>
            <a:pPr algn="l"/>
            <a:r>
              <a:rPr lang="en-US" altLang="ko-KR" sz="2800" kern="0">
                <a:solidFill>
                  <a:srgbClr val="FF1D57"/>
                </a:solidFill>
                <a:latin typeface="Pretendard ExtraBold" panose="020B0600000101010101" charset="-127"/>
                <a:ea typeface="Pretendard ExtraBold" panose="020B0600000101010101" charset="-127"/>
                <a:cs typeface="Pretendard ExtraBold" panose="020B0600000101010101" charset="-127"/>
              </a:rPr>
              <a:t>Factova SPC</a:t>
            </a:r>
            <a:endParaRPr lang="ko-KR" altLang="en-US" sz="2800" kern="0">
              <a:solidFill>
                <a:srgbClr val="FF1D57"/>
              </a:solidFill>
              <a:latin typeface="Pretendard ExtraBold" panose="020B0600000101010101" charset="-127"/>
              <a:ea typeface="Pretendard ExtraBold" panose="020B0600000101010101" charset="-127"/>
              <a:cs typeface="Pretendard ExtraBold" panose="020B0600000101010101" charset="-127"/>
            </a:endParaRPr>
          </a:p>
        </p:txBody>
      </p:sp>
      <p:sp>
        <p:nvSpPr>
          <p:cNvPr id="12" name="텍스트 개체 틀 3">
            <a:extLst>
              <a:ext uri="{FF2B5EF4-FFF2-40B4-BE49-F238E27FC236}">
                <a16:creationId xmlns:a16="http://schemas.microsoft.com/office/drawing/2014/main" id="{E8665E24-6967-3E08-23B8-E1DC2083E844}"/>
              </a:ext>
            </a:extLst>
          </p:cNvPr>
          <p:cNvSpPr txBox="1">
            <a:spLocks/>
          </p:cNvSpPr>
          <p:nvPr/>
        </p:nvSpPr>
        <p:spPr>
          <a:xfrm>
            <a:off x="250703" y="750873"/>
            <a:ext cx="6337716" cy="752177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FontTx/>
              <a:buNone/>
            </a:pPr>
            <a:r>
              <a:rPr lang="en-US" altLang="ko-KR" sz="1600" kern="0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CTQ </a:t>
            </a:r>
            <a:r>
              <a:rPr lang="ko-KR" altLang="en-US" sz="1600" kern="0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관리를 위한 통계적 공정 관리 시스템</a:t>
            </a:r>
          </a:p>
        </p:txBody>
      </p:sp>
      <p:sp>
        <p:nvSpPr>
          <p:cNvPr id="20" name="텍스트 개체 틀 4">
            <a:extLst>
              <a:ext uri="{FF2B5EF4-FFF2-40B4-BE49-F238E27FC236}">
                <a16:creationId xmlns:a16="http://schemas.microsoft.com/office/drawing/2014/main" id="{0F37A169-1137-E7CE-0083-CB7AE37E8C9F}"/>
              </a:ext>
            </a:extLst>
          </p:cNvPr>
          <p:cNvSpPr txBox="1">
            <a:spLocks/>
          </p:cNvSpPr>
          <p:nvPr/>
        </p:nvSpPr>
        <p:spPr>
          <a:xfrm>
            <a:off x="421366" y="2020966"/>
            <a:ext cx="4347485" cy="1081620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lang="ko-KR" altLang="en-US" sz="1100"/>
              <a:t>발생한 불량은 대부분 폐기나 재작업으로 이어지며</a:t>
            </a:r>
            <a:r>
              <a:rPr lang="en-US" altLang="ko-KR" sz="1100"/>
              <a:t>,</a:t>
            </a:r>
            <a:r>
              <a:rPr lang="ko-KR" altLang="en-US" sz="1100"/>
              <a:t> 이는 곧 직접적인 비용 손실로 연결됩니다</a:t>
            </a:r>
            <a:r>
              <a:rPr lang="en-US" altLang="ko-KR" sz="1100"/>
              <a:t>. </a:t>
            </a:r>
          </a:p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lang="ko-KR" altLang="en-US" sz="1100"/>
              <a:t>따라서 단순 </a:t>
            </a:r>
            <a:r>
              <a:rPr lang="ko-KR" altLang="en-US" sz="1100" err="1"/>
              <a:t>양불</a:t>
            </a:r>
            <a:r>
              <a:rPr lang="ko-KR" altLang="en-US" sz="1100"/>
              <a:t> 판정을 넘어</a:t>
            </a:r>
            <a:r>
              <a:rPr lang="en-US" altLang="ko-KR" sz="1100"/>
              <a:t> CTQ(</a:t>
            </a:r>
            <a:r>
              <a:rPr lang="ko-KR" altLang="en-US" sz="1100"/>
              <a:t>두께</a:t>
            </a:r>
            <a:r>
              <a:rPr lang="en-US" altLang="ko-KR" sz="1100"/>
              <a:t>, </a:t>
            </a:r>
            <a:r>
              <a:rPr lang="ko-KR" altLang="en-US" sz="1100"/>
              <a:t>강도 등</a:t>
            </a:r>
            <a:r>
              <a:rPr lang="en-US" altLang="ko-KR" sz="1100"/>
              <a:t>) </a:t>
            </a:r>
            <a:r>
              <a:rPr lang="ko-KR" altLang="en-US" sz="1100"/>
              <a:t>측정값을 통계적으로 관리하고</a:t>
            </a:r>
            <a:r>
              <a:rPr lang="en-US" altLang="ko-KR" sz="1100"/>
              <a:t>, </a:t>
            </a:r>
            <a:r>
              <a:rPr lang="ko-KR" altLang="en-US" sz="1100"/>
              <a:t>불량으로 이어지기 전에 대응할 수 있는 품질관리 체계가 필요합니다</a:t>
            </a:r>
            <a:r>
              <a:rPr lang="en-US" altLang="ko-KR" sz="1100" b="1"/>
              <a:t>. </a:t>
            </a:r>
          </a:p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lang="en-US" altLang="ko-KR" sz="1100" spc="0"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Factova SPC</a:t>
            </a:r>
            <a:r>
              <a:rPr lang="ko-KR" altLang="en-US" sz="1100" spc="0"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는 별도의 현장 방문이나 데이터 가공 없이 검사기</a:t>
            </a:r>
            <a:r>
              <a:rPr lang="en-US" altLang="ko-KR" sz="1100" spc="0"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/</a:t>
            </a:r>
            <a:r>
              <a:rPr lang="ko-KR" altLang="en-US" sz="1100" spc="0"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계측기로부터 실시간으로 검사 정보를 수집하고</a:t>
            </a:r>
            <a:r>
              <a:rPr lang="en-US" altLang="ko-KR" sz="1100" spc="0"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, </a:t>
            </a:r>
            <a:r>
              <a:rPr lang="ko-KR" altLang="en-US" sz="1100" spc="0"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  <a:sym typeface="Pretendard Medium"/>
              </a:rPr>
              <a:t>이상 징후를 신속하게 감지하여 적시에 조치할 수 있도록 </a:t>
            </a:r>
            <a:r>
              <a:rPr lang="ko-KR" altLang="en-US" sz="1100" spc="0"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</a:rPr>
              <a:t>지원합니다</a:t>
            </a:r>
            <a:r>
              <a:rPr lang="en-US" altLang="ko-KR" sz="1100" spc="0">
                <a:latin typeface="Arial Narrow" panose="020B0606020202030204" pitchFamily="34" charset="0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</a:p>
        </p:txBody>
      </p:sp>
      <p:sp>
        <p:nvSpPr>
          <p:cNvPr id="21" name="텍스트 개체 틀 6">
            <a:extLst>
              <a:ext uri="{FF2B5EF4-FFF2-40B4-BE49-F238E27FC236}">
                <a16:creationId xmlns:a16="http://schemas.microsoft.com/office/drawing/2014/main" id="{ECEE8016-4AC8-7EE9-31EA-769175008677}"/>
              </a:ext>
            </a:extLst>
          </p:cNvPr>
          <p:cNvSpPr txBox="1">
            <a:spLocks/>
          </p:cNvSpPr>
          <p:nvPr/>
        </p:nvSpPr>
        <p:spPr>
          <a:xfrm>
            <a:off x="421365" y="1494417"/>
            <a:ext cx="2882143" cy="542239"/>
          </a:xfrm>
          <a:prstGeom prst="rect">
            <a:avLst/>
          </a:prstGeom>
        </p:spPr>
        <p:txBody>
          <a:bodyPr/>
          <a:lstStyle>
            <a:lvl1pPr marL="0" marR="0" indent="0" algn="l" defTabSz="232177" rtl="0" latinLnBrk="0">
              <a:lnSpc>
                <a:spcPct val="12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844" b="1" i="0" u="none" strike="noStrike" cap="none" spc="-25" baseline="0">
                <a:solidFill>
                  <a:srgbClr val="6A2AA8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1pPr>
            <a:lvl2pPr marL="267896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2pPr>
            <a:lvl3pPr marL="535792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3pPr>
            <a:lvl4pPr marL="803688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4pPr>
            <a:lvl5pPr marL="1071584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ko-KR" altLang="en-US" sz="1400" kern="0"/>
              <a:t>왜 필요한가요</a:t>
            </a:r>
            <a:r>
              <a:rPr lang="en-US" altLang="ko-KR" sz="1400" kern="0"/>
              <a:t>?</a:t>
            </a:r>
            <a:endParaRPr lang="ko-KR" altLang="en-US" sz="1400" kern="0"/>
          </a:p>
        </p:txBody>
      </p:sp>
      <p:sp>
        <p:nvSpPr>
          <p:cNvPr id="24" name="텍스트 개체 틀 4">
            <a:extLst>
              <a:ext uri="{FF2B5EF4-FFF2-40B4-BE49-F238E27FC236}">
                <a16:creationId xmlns:a16="http://schemas.microsoft.com/office/drawing/2014/main" id="{5262C916-4CCA-0FE8-04F6-1DE01BAB7650}"/>
              </a:ext>
            </a:extLst>
          </p:cNvPr>
          <p:cNvSpPr txBox="1">
            <a:spLocks/>
          </p:cNvSpPr>
          <p:nvPr/>
        </p:nvSpPr>
        <p:spPr>
          <a:xfrm>
            <a:off x="421364" y="4277269"/>
            <a:ext cx="4347485" cy="1081620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kumimoji="1" lang="ko-KR" altLang="en-US" sz="1100" b="1"/>
              <a:t>데이터 정합성 관리 체계</a:t>
            </a:r>
            <a:endParaRPr kumimoji="1" lang="en-US" altLang="ko-KR" sz="1100" b="1"/>
          </a:p>
          <a:p>
            <a:pPr>
              <a:spcBef>
                <a:spcPts val="800"/>
              </a:spcBef>
              <a:spcAft>
                <a:spcPts val="0"/>
              </a:spcAft>
            </a:pPr>
            <a:r>
              <a:rPr kumimoji="1" lang="ko-KR" altLang="en-US" sz="1100"/>
              <a:t>표준 통신 사양을 기반으로 다양한 설비 검사</a:t>
            </a:r>
            <a:r>
              <a:rPr kumimoji="1" lang="en-US" altLang="ko-KR" sz="1100"/>
              <a:t>/</a:t>
            </a:r>
            <a:r>
              <a:rPr kumimoji="1" lang="ko-KR" altLang="en-US" sz="1100"/>
              <a:t>계측기의 데이터를 통합하고</a:t>
            </a:r>
            <a:r>
              <a:rPr kumimoji="1" lang="en-US" altLang="ko-KR" sz="1100"/>
              <a:t>, </a:t>
            </a:r>
            <a:r>
              <a:rPr kumimoji="1" lang="ko-KR" altLang="en-US" sz="1100"/>
              <a:t>정합성 검증을 통해 데이터의 신뢰성과 활용성을 확보합니다</a:t>
            </a:r>
            <a:r>
              <a:rPr kumimoji="1" lang="en-US" altLang="ko-KR" sz="1100"/>
              <a:t>.</a:t>
            </a:r>
          </a:p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kumimoji="1" lang="ko-KR" altLang="en-US" sz="1100" b="1" err="1"/>
              <a:t>유관시스템과의</a:t>
            </a:r>
            <a:r>
              <a:rPr kumimoji="1" lang="ko-KR" altLang="en-US" sz="1100" b="1"/>
              <a:t> 연계</a:t>
            </a:r>
            <a:endParaRPr kumimoji="1" lang="en-US" altLang="ko-KR" sz="1100" b="1"/>
          </a:p>
          <a:p>
            <a:pPr marL="178597" indent="-178597">
              <a:spcBef>
                <a:spcPts val="800"/>
              </a:spcBef>
              <a:spcAft>
                <a:spcPts val="0"/>
              </a:spcAft>
            </a:pPr>
            <a:r>
              <a:rPr kumimoji="1" lang="en-US" altLang="ko-KR" sz="1100"/>
              <a:t>MES, OCAP</a:t>
            </a:r>
            <a:r>
              <a:rPr kumimoji="1" lang="ko-KR" altLang="en-US" sz="1100"/>
              <a:t>과의 인터페이스를 통해 공정 이상 발생시 </a:t>
            </a:r>
            <a:r>
              <a:rPr kumimoji="1" lang="en-US" altLang="ko-KR" sz="1100"/>
              <a:t>Interlock</a:t>
            </a:r>
            <a:r>
              <a:rPr kumimoji="1" lang="ko-KR" altLang="en-US" sz="1100"/>
              <a:t>부터 사후 조치로 이어지는 연계 환경을 구성합니다</a:t>
            </a:r>
            <a:r>
              <a:rPr kumimoji="1" lang="en-US" altLang="ko-KR" sz="1100"/>
              <a:t>.</a:t>
            </a:r>
          </a:p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kumimoji="1" lang="en-US" altLang="ko-KR" sz="1100" b="1"/>
              <a:t>AI Assistant </a:t>
            </a:r>
            <a:r>
              <a:rPr kumimoji="1" lang="ko-KR" altLang="en-US" sz="1100" b="1"/>
              <a:t>탑재 가능</a:t>
            </a:r>
            <a:endParaRPr kumimoji="1" lang="en-US" altLang="ko-KR" sz="1100" b="1"/>
          </a:p>
          <a:p>
            <a:pPr marL="177800" indent="-177800">
              <a:spcBef>
                <a:spcPts val="800"/>
              </a:spcBef>
              <a:spcAft>
                <a:spcPts val="0"/>
              </a:spcAft>
            </a:pPr>
            <a:r>
              <a:rPr kumimoji="1" lang="en-US" altLang="ko-KR" sz="1100"/>
              <a:t>SPC AI Assistant</a:t>
            </a:r>
            <a:r>
              <a:rPr kumimoji="1" lang="ko-KR" altLang="en-US" sz="1100"/>
              <a:t>를 통한 관리도</a:t>
            </a:r>
            <a:r>
              <a:rPr kumimoji="1" lang="en-US" altLang="ko-KR" sz="1100"/>
              <a:t>/</a:t>
            </a:r>
            <a:r>
              <a:rPr kumimoji="1" lang="ko-KR" altLang="en-US" sz="1100"/>
              <a:t>공정능력 분석 및 요약을 지원합니다</a:t>
            </a:r>
            <a:r>
              <a:rPr kumimoji="1" lang="en-US" altLang="ko-KR" sz="1100"/>
              <a:t>.</a:t>
            </a:r>
          </a:p>
        </p:txBody>
      </p:sp>
      <p:sp>
        <p:nvSpPr>
          <p:cNvPr id="25" name="텍스트 개체 틀 6">
            <a:extLst>
              <a:ext uri="{FF2B5EF4-FFF2-40B4-BE49-F238E27FC236}">
                <a16:creationId xmlns:a16="http://schemas.microsoft.com/office/drawing/2014/main" id="{E1263035-B719-BA98-816D-CF10DEE08048}"/>
              </a:ext>
            </a:extLst>
          </p:cNvPr>
          <p:cNvSpPr txBox="1">
            <a:spLocks/>
          </p:cNvSpPr>
          <p:nvPr/>
        </p:nvSpPr>
        <p:spPr>
          <a:xfrm>
            <a:off x="421365" y="3750720"/>
            <a:ext cx="2882143" cy="542239"/>
          </a:xfrm>
          <a:prstGeom prst="rect">
            <a:avLst/>
          </a:prstGeom>
        </p:spPr>
        <p:txBody>
          <a:bodyPr/>
          <a:lstStyle>
            <a:lvl1pPr marL="0" marR="0" indent="0" algn="l" defTabSz="232177" rtl="0" latinLnBrk="0">
              <a:lnSpc>
                <a:spcPct val="12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844" b="1" i="0" u="none" strike="noStrike" cap="none" spc="-25" baseline="0">
                <a:solidFill>
                  <a:srgbClr val="6A2AA8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1pPr>
            <a:lvl2pPr marL="267896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2pPr>
            <a:lvl3pPr marL="535792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3pPr>
            <a:lvl4pPr marL="803688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4pPr>
            <a:lvl5pPr marL="1071584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en-US" altLang="ko-KR" sz="1400" kern="0"/>
              <a:t>LG CNS</a:t>
            </a:r>
            <a:r>
              <a:rPr lang="ko-KR" altLang="en-US" sz="1400" kern="0"/>
              <a:t>이어야만 하는 이유</a:t>
            </a:r>
            <a:r>
              <a:rPr lang="en-US" altLang="ko-KR" sz="1400" kern="0"/>
              <a:t>?</a:t>
            </a:r>
            <a:endParaRPr lang="ko-KR" altLang="en-US" sz="1400" kern="0"/>
          </a:p>
        </p:txBody>
      </p:sp>
      <p:sp>
        <p:nvSpPr>
          <p:cNvPr id="26" name="텍스트 개체 틀 4">
            <a:extLst>
              <a:ext uri="{FF2B5EF4-FFF2-40B4-BE49-F238E27FC236}">
                <a16:creationId xmlns:a16="http://schemas.microsoft.com/office/drawing/2014/main" id="{FCF4EE3C-DB75-4509-E2AE-7DA72CDD9A5D}"/>
              </a:ext>
            </a:extLst>
          </p:cNvPr>
          <p:cNvSpPr txBox="1">
            <a:spLocks/>
          </p:cNvSpPr>
          <p:nvPr/>
        </p:nvSpPr>
        <p:spPr>
          <a:xfrm>
            <a:off x="421364" y="7097576"/>
            <a:ext cx="4347485" cy="1799539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SzPct val="100000"/>
              <a:buNone/>
            </a:pPr>
            <a:r>
              <a:rPr lang="ko-KR" altLang="en-US" sz="1100" b="1"/>
              <a:t>대상 산업</a:t>
            </a:r>
            <a:r>
              <a:rPr lang="en-US" altLang="ko-KR" sz="1100" b="1"/>
              <a:t> </a:t>
            </a:r>
            <a:r>
              <a:rPr lang="en-US" altLang="ko-KR" sz="1100"/>
              <a:t>: </a:t>
            </a:r>
            <a:r>
              <a:rPr lang="ko-KR" altLang="en-US" sz="1100"/>
              <a:t>반도체</a:t>
            </a:r>
            <a:r>
              <a:rPr lang="en-US" altLang="ko-KR" sz="1100"/>
              <a:t>/</a:t>
            </a:r>
            <a:r>
              <a:rPr lang="ko-KR" altLang="en-US" sz="1100"/>
              <a:t>디스플레이</a:t>
            </a:r>
            <a:r>
              <a:rPr lang="en-US" altLang="ko-KR" sz="1100"/>
              <a:t>, </a:t>
            </a:r>
            <a:r>
              <a:rPr lang="ko-KR" altLang="en-US" sz="1100"/>
              <a:t>의료기기</a:t>
            </a:r>
            <a:r>
              <a:rPr lang="en-US" altLang="ko-KR" sz="1100"/>
              <a:t>, </a:t>
            </a:r>
            <a:r>
              <a:rPr lang="ko-KR" altLang="en-US" sz="1100"/>
              <a:t>배터리</a:t>
            </a:r>
            <a:r>
              <a:rPr lang="en-US" altLang="ko-KR" sz="1100"/>
              <a:t>, </a:t>
            </a:r>
            <a:r>
              <a:rPr lang="ko-KR" altLang="en-US" sz="1100"/>
              <a:t>화학</a:t>
            </a:r>
            <a:r>
              <a:rPr lang="en-US" altLang="ko-KR" sz="1100"/>
              <a:t>/</a:t>
            </a:r>
            <a:r>
              <a:rPr lang="ko-KR" altLang="en-US" sz="1100"/>
              <a:t>소재 등</a:t>
            </a:r>
            <a:endParaRPr lang="en-US" altLang="ko-KR" sz="1100"/>
          </a:p>
          <a:p>
            <a:pPr marL="177800" indent="-177800">
              <a:spcBef>
                <a:spcPts val="300"/>
              </a:spcBef>
              <a:spcAft>
                <a:spcPts val="0"/>
              </a:spcAft>
            </a:pPr>
            <a:r>
              <a:rPr lang="ko-KR" altLang="en-US" sz="1100"/>
              <a:t>정밀</a:t>
            </a:r>
            <a:r>
              <a:rPr lang="en-US" altLang="ko-KR" sz="1100"/>
              <a:t> </a:t>
            </a:r>
            <a:r>
              <a:rPr lang="ko-KR" altLang="en-US" sz="1100"/>
              <a:t>공정으로 구성되어 작은 편차도 불량으로 이어지거나</a:t>
            </a:r>
            <a:endParaRPr lang="en-US" altLang="ko-KR" sz="1100"/>
          </a:p>
          <a:p>
            <a:pPr marL="177800" indent="-177800">
              <a:spcBef>
                <a:spcPts val="300"/>
              </a:spcBef>
              <a:spcAft>
                <a:spcPts val="0"/>
              </a:spcAft>
            </a:pPr>
            <a:r>
              <a:rPr lang="ko-KR" altLang="en-US" sz="1100"/>
              <a:t>제조원가가 높아 불량 발생 시 손실이 큰</a:t>
            </a:r>
            <a:r>
              <a:rPr lang="en-US" altLang="ko-KR" sz="1100"/>
              <a:t>,</a:t>
            </a:r>
          </a:p>
          <a:p>
            <a:pPr marL="0" indent="0"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SzPct val="100000"/>
              <a:buNone/>
            </a:pPr>
            <a:r>
              <a:rPr lang="ko-KR" altLang="en-US" sz="1100"/>
              <a:t>제조 공정의 중간 단계에서의 품질 검수가 필요한 모든 제조 산업</a:t>
            </a:r>
            <a:endParaRPr lang="en-US" altLang="ko-KR" sz="1100"/>
          </a:p>
          <a:p>
            <a:pPr marL="0" indent="0">
              <a:spcBef>
                <a:spcPts val="800"/>
              </a:spcBef>
              <a:buClr>
                <a:schemeClr val="tx1"/>
              </a:buClr>
              <a:buSzPct val="100000"/>
              <a:buNone/>
            </a:pPr>
            <a:r>
              <a:rPr lang="ko-KR" altLang="en-US" sz="1100" b="1"/>
              <a:t>대상 고객</a:t>
            </a:r>
            <a:r>
              <a:rPr lang="ko-KR" altLang="en-US" sz="1100"/>
              <a:t> </a:t>
            </a:r>
            <a:r>
              <a:rPr lang="en-US" altLang="ko-KR" sz="1100"/>
              <a:t>: </a:t>
            </a:r>
          </a:p>
          <a:p>
            <a:pPr marL="177800" indent="-177800"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SzPct val="100000"/>
            </a:pPr>
            <a:r>
              <a:rPr lang="ko-KR" altLang="en-US" sz="1100"/>
              <a:t>기존 검사 중심</a:t>
            </a:r>
            <a:r>
              <a:rPr lang="en-US" altLang="ko-KR" sz="1100"/>
              <a:t>(QC)</a:t>
            </a:r>
            <a:r>
              <a:rPr lang="ko-KR" altLang="en-US" sz="1100"/>
              <a:t>에서 데이터 기반 공정관리 체계로 전환을 추진하는 기업</a:t>
            </a:r>
            <a:endParaRPr lang="en-US" altLang="ko-KR" sz="1100"/>
          </a:p>
          <a:p>
            <a:pPr marL="177800" indent="-177800"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SzPct val="100000"/>
            </a:pPr>
            <a:r>
              <a:rPr lang="ko-KR" altLang="en-US" sz="1100"/>
              <a:t>불량률 감소 및 수율 개선을 통해 원가 절감이 필요한 생산</a:t>
            </a:r>
            <a:r>
              <a:rPr lang="en-US" altLang="ko-KR" sz="1100"/>
              <a:t>/</a:t>
            </a:r>
            <a:r>
              <a:rPr lang="ko-KR" altLang="en-US" sz="1100"/>
              <a:t>품질 조직</a:t>
            </a:r>
          </a:p>
          <a:p>
            <a:pPr marL="0" indent="0">
              <a:spcBef>
                <a:spcPts val="800"/>
              </a:spcBef>
              <a:buNone/>
            </a:pPr>
            <a:endParaRPr lang="ko-KR" altLang="en-US" sz="1100"/>
          </a:p>
        </p:txBody>
      </p:sp>
      <p:sp>
        <p:nvSpPr>
          <p:cNvPr id="27" name="텍스트 개체 틀 6">
            <a:extLst>
              <a:ext uri="{FF2B5EF4-FFF2-40B4-BE49-F238E27FC236}">
                <a16:creationId xmlns:a16="http://schemas.microsoft.com/office/drawing/2014/main" id="{14D61D72-45B8-1880-9EF3-91A4FEC13363}"/>
              </a:ext>
            </a:extLst>
          </p:cNvPr>
          <p:cNvSpPr txBox="1">
            <a:spLocks/>
          </p:cNvSpPr>
          <p:nvPr/>
        </p:nvSpPr>
        <p:spPr>
          <a:xfrm>
            <a:off x="421364" y="6571028"/>
            <a:ext cx="2882144" cy="542239"/>
          </a:xfrm>
          <a:prstGeom prst="rect">
            <a:avLst/>
          </a:prstGeom>
        </p:spPr>
        <p:txBody>
          <a:bodyPr/>
          <a:lstStyle>
            <a:lvl1pPr marL="0" marR="0" indent="0" algn="l" defTabSz="232177" rtl="0" latinLnBrk="0">
              <a:lnSpc>
                <a:spcPct val="12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844" b="1" i="0" u="none" strike="noStrike" cap="none" spc="-25" baseline="0">
                <a:solidFill>
                  <a:srgbClr val="6A2AA8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1pPr>
            <a:lvl2pPr marL="267896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2pPr>
            <a:lvl3pPr marL="535792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3pPr>
            <a:lvl4pPr marL="803688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4pPr>
            <a:lvl5pPr marL="1071584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ko-KR" altLang="en-US" sz="1400" kern="0"/>
              <a:t>어디에서 사용하나요</a:t>
            </a:r>
            <a:r>
              <a:rPr lang="en-US" altLang="ko-KR" sz="1400" kern="0"/>
              <a:t>?</a:t>
            </a:r>
            <a:endParaRPr lang="ko-KR" altLang="en-US" sz="1400" kern="0"/>
          </a:p>
        </p:txBody>
      </p:sp>
      <p:sp>
        <p:nvSpPr>
          <p:cNvPr id="28" name="텍스트 개체 틀 19">
            <a:extLst>
              <a:ext uri="{FF2B5EF4-FFF2-40B4-BE49-F238E27FC236}">
                <a16:creationId xmlns:a16="http://schemas.microsoft.com/office/drawing/2014/main" id="{FC6A1596-9643-3657-D100-4C9AB9FF0CA2}"/>
              </a:ext>
            </a:extLst>
          </p:cNvPr>
          <p:cNvSpPr txBox="1">
            <a:spLocks/>
          </p:cNvSpPr>
          <p:nvPr/>
        </p:nvSpPr>
        <p:spPr>
          <a:xfrm>
            <a:off x="4905375" y="1880689"/>
            <a:ext cx="1683043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en-US" altLang="ko-KR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Factova SPC </a:t>
            </a:r>
            <a:r>
              <a:rPr lang="ko-KR" altLang="en-US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솔루션</a:t>
            </a:r>
            <a:br>
              <a:rPr lang="en-US" altLang="ko-KR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</a:br>
            <a:r>
              <a:rPr lang="en-US" altLang="ko-KR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4</a:t>
            </a:r>
            <a:r>
              <a:rPr lang="ko-KR" altLang="en-US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가지 </a:t>
            </a:r>
            <a:r>
              <a:rPr lang="en-US" altLang="ko-KR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Key Point</a:t>
            </a:r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id="{5701F946-D2F9-0AA0-BE42-97D421DC8470}"/>
              </a:ext>
            </a:extLst>
          </p:cNvPr>
          <p:cNvSpPr/>
          <p:nvPr/>
        </p:nvSpPr>
        <p:spPr>
          <a:xfrm>
            <a:off x="5018348" y="3407800"/>
            <a:ext cx="144000" cy="144000"/>
          </a:xfrm>
          <a:prstGeom prst="ellipse">
            <a:avLst/>
          </a:prstGeom>
          <a:noFill/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33" name="직선 연결선 32">
            <a:extLst>
              <a:ext uri="{FF2B5EF4-FFF2-40B4-BE49-F238E27FC236}">
                <a16:creationId xmlns:a16="http://schemas.microsoft.com/office/drawing/2014/main" id="{06BF4EE1-6CAC-394F-4BE4-5E236790535D}"/>
              </a:ext>
            </a:extLst>
          </p:cNvPr>
          <p:cNvCxnSpPr>
            <a:cxnSpLocks/>
            <a:stCxn id="31" idx="4"/>
            <a:endCxn id="34" idx="0"/>
          </p:cNvCxnSpPr>
          <p:nvPr/>
        </p:nvCxnSpPr>
        <p:spPr>
          <a:xfrm>
            <a:off x="5090348" y="3551800"/>
            <a:ext cx="0" cy="780518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4" name="타원 33">
            <a:extLst>
              <a:ext uri="{FF2B5EF4-FFF2-40B4-BE49-F238E27FC236}">
                <a16:creationId xmlns:a16="http://schemas.microsoft.com/office/drawing/2014/main" id="{36475BFD-BFC5-1CAF-A786-021CD1CAC6D1}"/>
              </a:ext>
            </a:extLst>
          </p:cNvPr>
          <p:cNvSpPr/>
          <p:nvPr/>
        </p:nvSpPr>
        <p:spPr>
          <a:xfrm>
            <a:off x="5018348" y="4332318"/>
            <a:ext cx="144000" cy="144000"/>
          </a:xfrm>
          <a:prstGeom prst="ellipse">
            <a:avLst/>
          </a:prstGeom>
          <a:noFill/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5" name="타원 34">
            <a:extLst>
              <a:ext uri="{FF2B5EF4-FFF2-40B4-BE49-F238E27FC236}">
                <a16:creationId xmlns:a16="http://schemas.microsoft.com/office/drawing/2014/main" id="{DF45A935-1A76-2FA0-5808-53C1AD0F751F}"/>
              </a:ext>
            </a:extLst>
          </p:cNvPr>
          <p:cNvSpPr/>
          <p:nvPr/>
        </p:nvSpPr>
        <p:spPr>
          <a:xfrm>
            <a:off x="5018348" y="5256836"/>
            <a:ext cx="144000" cy="144000"/>
          </a:xfrm>
          <a:prstGeom prst="ellipse">
            <a:avLst/>
          </a:prstGeom>
          <a:noFill/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A23E5B1B-1D32-ABA5-BC49-902852757976}"/>
              </a:ext>
            </a:extLst>
          </p:cNvPr>
          <p:cNvCxnSpPr>
            <a:cxnSpLocks/>
            <a:stCxn id="34" idx="4"/>
            <a:endCxn id="35" idx="0"/>
          </p:cNvCxnSpPr>
          <p:nvPr/>
        </p:nvCxnSpPr>
        <p:spPr>
          <a:xfrm>
            <a:off x="5090348" y="4476318"/>
            <a:ext cx="0" cy="780518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4" name="텍스트 개체 틀 19">
            <a:extLst>
              <a:ext uri="{FF2B5EF4-FFF2-40B4-BE49-F238E27FC236}">
                <a16:creationId xmlns:a16="http://schemas.microsoft.com/office/drawing/2014/main" id="{AA81B4F7-380D-A2C1-F88E-4C2AF501968C}"/>
              </a:ext>
            </a:extLst>
          </p:cNvPr>
          <p:cNvSpPr txBox="1">
            <a:spLocks/>
          </p:cNvSpPr>
          <p:nvPr/>
        </p:nvSpPr>
        <p:spPr>
          <a:xfrm>
            <a:off x="5222946" y="3362216"/>
            <a:ext cx="1197362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ko-KR" altLang="en-US" sz="11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검사기</a:t>
            </a:r>
            <a:r>
              <a:rPr lang="en-US" altLang="ko-KR" sz="11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, </a:t>
            </a:r>
            <a:r>
              <a:rPr lang="ko-KR" altLang="en-US" sz="11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계측기 데이터 수집</a:t>
            </a:r>
            <a:endParaRPr lang="en-US" altLang="ko-KR" sz="1100" kern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46" name="텍스트 개체 틀 19">
            <a:extLst>
              <a:ext uri="{FF2B5EF4-FFF2-40B4-BE49-F238E27FC236}">
                <a16:creationId xmlns:a16="http://schemas.microsoft.com/office/drawing/2014/main" id="{29442A93-4E2A-7206-ED13-8468389C8234}"/>
              </a:ext>
            </a:extLst>
          </p:cNvPr>
          <p:cNvSpPr txBox="1">
            <a:spLocks/>
          </p:cNvSpPr>
          <p:nvPr/>
        </p:nvSpPr>
        <p:spPr>
          <a:xfrm>
            <a:off x="5222946" y="4280395"/>
            <a:ext cx="1197362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ko-KR" altLang="en-US" sz="11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실시간 이상감지</a:t>
            </a:r>
            <a:endParaRPr lang="en-US" altLang="ko-KR" sz="1100" kern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47" name="텍스트 개체 틀 19">
            <a:extLst>
              <a:ext uri="{FF2B5EF4-FFF2-40B4-BE49-F238E27FC236}">
                <a16:creationId xmlns:a16="http://schemas.microsoft.com/office/drawing/2014/main" id="{6A739A46-5066-453B-6958-C74C4332AD15}"/>
              </a:ext>
            </a:extLst>
          </p:cNvPr>
          <p:cNvSpPr txBox="1">
            <a:spLocks/>
          </p:cNvSpPr>
          <p:nvPr/>
        </p:nvSpPr>
        <p:spPr>
          <a:xfrm>
            <a:off x="5222946" y="5198574"/>
            <a:ext cx="1197362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ko-KR" altLang="en-US" sz="11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공정 관리</a:t>
            </a:r>
            <a:endParaRPr lang="en-US" altLang="ko-KR" sz="1100" kern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id="{F23C680D-6A2A-F721-2F2F-7EC8A5F2C747}"/>
              </a:ext>
            </a:extLst>
          </p:cNvPr>
          <p:cNvSpPr/>
          <p:nvPr/>
        </p:nvSpPr>
        <p:spPr>
          <a:xfrm>
            <a:off x="5018348" y="6181355"/>
            <a:ext cx="144000" cy="144000"/>
          </a:xfrm>
          <a:prstGeom prst="ellipse">
            <a:avLst/>
          </a:prstGeom>
          <a:noFill/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9" name="텍스트 개체 틀 19">
            <a:extLst>
              <a:ext uri="{FF2B5EF4-FFF2-40B4-BE49-F238E27FC236}">
                <a16:creationId xmlns:a16="http://schemas.microsoft.com/office/drawing/2014/main" id="{2B68E3A8-9148-09EC-A486-425FF58C1B27}"/>
              </a:ext>
            </a:extLst>
          </p:cNvPr>
          <p:cNvSpPr txBox="1">
            <a:spLocks/>
          </p:cNvSpPr>
          <p:nvPr/>
        </p:nvSpPr>
        <p:spPr>
          <a:xfrm>
            <a:off x="5222946" y="6116753"/>
            <a:ext cx="1197362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ko-KR" altLang="en-US" sz="11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유관시스템 연계 및 </a:t>
            </a:r>
            <a:r>
              <a:rPr lang="en-US" altLang="ko-KR" sz="11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Interlock</a:t>
            </a:r>
          </a:p>
        </p:txBody>
      </p:sp>
      <p:cxnSp>
        <p:nvCxnSpPr>
          <p:cNvPr id="50" name="직선 연결선 49">
            <a:extLst>
              <a:ext uri="{FF2B5EF4-FFF2-40B4-BE49-F238E27FC236}">
                <a16:creationId xmlns:a16="http://schemas.microsoft.com/office/drawing/2014/main" id="{AE61F3E1-2A1E-E090-9F11-7586878CD405}"/>
              </a:ext>
            </a:extLst>
          </p:cNvPr>
          <p:cNvCxnSpPr>
            <a:cxnSpLocks/>
            <a:stCxn id="35" idx="4"/>
            <a:endCxn id="48" idx="0"/>
          </p:cNvCxnSpPr>
          <p:nvPr/>
        </p:nvCxnSpPr>
        <p:spPr>
          <a:xfrm>
            <a:off x="5090348" y="5400836"/>
            <a:ext cx="0" cy="780519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ysDot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3" name="텍스트 개체 틀 19">
            <a:extLst>
              <a:ext uri="{FF2B5EF4-FFF2-40B4-BE49-F238E27FC236}">
                <a16:creationId xmlns:a16="http://schemas.microsoft.com/office/drawing/2014/main" id="{3D83FEFC-1733-39CE-36AA-6A747BABB287}"/>
              </a:ext>
            </a:extLst>
          </p:cNvPr>
          <p:cNvSpPr txBox="1">
            <a:spLocks/>
          </p:cNvSpPr>
          <p:nvPr/>
        </p:nvSpPr>
        <p:spPr>
          <a:xfrm>
            <a:off x="5222945" y="3736176"/>
            <a:ext cx="1266069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ko-KR" altLang="en-US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검사</a:t>
            </a:r>
            <a:r>
              <a:rPr lang="en-US" altLang="ko-KR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</a:t>
            </a:r>
            <a:r>
              <a:rPr lang="ko-KR" altLang="en-US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계측 설비 데이터 표준화 및 정합성 검증</a:t>
            </a:r>
            <a:endParaRPr lang="en-US" altLang="ko-KR" sz="900" kern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54" name="텍스트 개체 틀 19">
            <a:extLst>
              <a:ext uri="{FF2B5EF4-FFF2-40B4-BE49-F238E27FC236}">
                <a16:creationId xmlns:a16="http://schemas.microsoft.com/office/drawing/2014/main" id="{107B65ED-0544-4EBD-E281-5207EB1A5A5A}"/>
              </a:ext>
            </a:extLst>
          </p:cNvPr>
          <p:cNvSpPr txBox="1">
            <a:spLocks/>
          </p:cNvSpPr>
          <p:nvPr/>
        </p:nvSpPr>
        <p:spPr>
          <a:xfrm>
            <a:off x="5222945" y="4517540"/>
            <a:ext cx="1266069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en-US" altLang="ko-KR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SPC </a:t>
            </a:r>
            <a:r>
              <a:rPr lang="ko-KR" altLang="en-US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통계적 기법에 따른 </a:t>
            </a:r>
            <a:r>
              <a:rPr lang="en-US" altLang="ko-KR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Rule </a:t>
            </a:r>
            <a:r>
              <a:rPr lang="ko-KR" altLang="en-US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기반의 실시간 이상감지</a:t>
            </a:r>
            <a:endParaRPr lang="en-US" altLang="ko-KR" sz="900" kern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55" name="텍스트 개체 틀 19">
            <a:extLst>
              <a:ext uri="{FF2B5EF4-FFF2-40B4-BE49-F238E27FC236}">
                <a16:creationId xmlns:a16="http://schemas.microsoft.com/office/drawing/2014/main" id="{66557392-FA2D-7261-D794-C97EDE5D07A1}"/>
              </a:ext>
            </a:extLst>
          </p:cNvPr>
          <p:cNvSpPr txBox="1">
            <a:spLocks/>
          </p:cNvSpPr>
          <p:nvPr/>
        </p:nvSpPr>
        <p:spPr>
          <a:xfrm>
            <a:off x="5222945" y="5400836"/>
            <a:ext cx="1266069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ko-KR" altLang="en-US" sz="900" kern="0" err="1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관리선</a:t>
            </a:r>
            <a:r>
              <a:rPr lang="ko-KR" altLang="en-US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자동 </a:t>
            </a:r>
            <a:r>
              <a:rPr lang="en-US" altLang="ko-KR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Revision </a:t>
            </a:r>
            <a:r>
              <a:rPr lang="ko-KR" altLang="en-US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및 공정능력지수를 통한 공정 관리</a:t>
            </a:r>
            <a:endParaRPr lang="en-US" altLang="ko-KR" sz="900" kern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56" name="텍스트 개체 틀 19">
            <a:extLst>
              <a:ext uri="{FF2B5EF4-FFF2-40B4-BE49-F238E27FC236}">
                <a16:creationId xmlns:a16="http://schemas.microsoft.com/office/drawing/2014/main" id="{D656D8DE-AF45-B38F-A316-66C7AD354DD9}"/>
              </a:ext>
            </a:extLst>
          </p:cNvPr>
          <p:cNvSpPr txBox="1">
            <a:spLocks/>
          </p:cNvSpPr>
          <p:nvPr/>
        </p:nvSpPr>
        <p:spPr>
          <a:xfrm>
            <a:off x="5222945" y="6496373"/>
            <a:ext cx="1266069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en-US" altLang="ko-KR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Critical </a:t>
            </a:r>
            <a:r>
              <a:rPr lang="ko-KR" altLang="en-US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이상 발생시 원인 설비</a:t>
            </a:r>
            <a:r>
              <a:rPr lang="en-US" altLang="ko-KR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</a:t>
            </a:r>
            <a:r>
              <a:rPr lang="ko-KR" altLang="en-US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제품 </a:t>
            </a:r>
            <a:r>
              <a:rPr lang="en-US" altLang="ko-KR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Interlock, </a:t>
            </a:r>
            <a:r>
              <a:rPr lang="ko-KR" altLang="en-US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유관시스템과의 연계 및 </a:t>
            </a:r>
            <a:r>
              <a:rPr lang="en-US" altLang="ko-KR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Action Plan</a:t>
            </a:r>
            <a:r>
              <a:rPr lang="ko-KR" altLang="en-US" sz="900" kern="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에 따른 조치</a:t>
            </a:r>
            <a:endParaRPr lang="en-US" altLang="ko-KR" sz="900" kern="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71366324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B56A15-7868-1345-7A9D-36AD75FA3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텍스트 개체 틀 6">
            <a:extLst>
              <a:ext uri="{FF2B5EF4-FFF2-40B4-BE49-F238E27FC236}">
                <a16:creationId xmlns:a16="http://schemas.microsoft.com/office/drawing/2014/main" id="{4AC8E660-CA3F-422E-9BA0-755E232F7070}"/>
              </a:ext>
            </a:extLst>
          </p:cNvPr>
          <p:cNvSpPr txBox="1">
            <a:spLocks/>
          </p:cNvSpPr>
          <p:nvPr/>
        </p:nvSpPr>
        <p:spPr>
          <a:xfrm>
            <a:off x="421365" y="1494417"/>
            <a:ext cx="2882143" cy="542239"/>
          </a:xfrm>
          <a:prstGeom prst="rect">
            <a:avLst/>
          </a:prstGeom>
        </p:spPr>
        <p:txBody>
          <a:bodyPr/>
          <a:lstStyle>
            <a:lvl1pPr marL="0" marR="0" indent="0" algn="l" defTabSz="232177" rtl="0" latinLnBrk="0">
              <a:lnSpc>
                <a:spcPct val="12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844" b="1" i="0" u="none" strike="noStrike" cap="none" spc="-25" baseline="0">
                <a:solidFill>
                  <a:srgbClr val="6A2AA8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1pPr>
            <a:lvl2pPr marL="267896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2pPr>
            <a:lvl3pPr marL="535792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3pPr>
            <a:lvl4pPr marL="803688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4pPr>
            <a:lvl5pPr marL="1071584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en-US" altLang="ko-KR" sz="1600" kern="0"/>
              <a:t>Factova SPC + FDC + OCAP</a:t>
            </a:r>
            <a:endParaRPr lang="ko-KR" altLang="en-US" sz="1600" kern="0"/>
          </a:p>
        </p:txBody>
      </p:sp>
      <p:sp>
        <p:nvSpPr>
          <p:cNvPr id="26" name="텍스트 개체 틀 4">
            <a:extLst>
              <a:ext uri="{FF2B5EF4-FFF2-40B4-BE49-F238E27FC236}">
                <a16:creationId xmlns:a16="http://schemas.microsoft.com/office/drawing/2014/main" id="{6225810C-94C8-AEE9-2831-380875763C62}"/>
              </a:ext>
            </a:extLst>
          </p:cNvPr>
          <p:cNvSpPr txBox="1">
            <a:spLocks/>
          </p:cNvSpPr>
          <p:nvPr/>
        </p:nvSpPr>
        <p:spPr>
          <a:xfrm>
            <a:off x="787784" y="4977143"/>
            <a:ext cx="3890578" cy="1303181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SzPct val="100000"/>
              <a:buNone/>
            </a:pPr>
            <a:r>
              <a:rPr lang="en-US" altLang="ko-KR" sz="1200" b="1"/>
              <a:t>SPC AI Assistant</a:t>
            </a:r>
          </a:p>
          <a:p>
            <a:pPr marL="0" indent="0"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SzPct val="100000"/>
              <a:buNone/>
            </a:pP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자연어 기반 질의를 통해 관리도 분석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공정능력 평가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용어 설명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특정 기간의 공정 상태 요약 등을 제공하여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데이터를 직관적으로 이해할 수 있도록 지원합니다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ko-KR" altLang="en-US" sz="11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27" name="텍스트 개체 틀 6">
            <a:extLst>
              <a:ext uri="{FF2B5EF4-FFF2-40B4-BE49-F238E27FC236}">
                <a16:creationId xmlns:a16="http://schemas.microsoft.com/office/drawing/2014/main" id="{80391B39-12BD-419D-E632-A321F8690058}"/>
              </a:ext>
            </a:extLst>
          </p:cNvPr>
          <p:cNvSpPr txBox="1">
            <a:spLocks/>
          </p:cNvSpPr>
          <p:nvPr/>
        </p:nvSpPr>
        <p:spPr>
          <a:xfrm>
            <a:off x="421364" y="4612520"/>
            <a:ext cx="2882144" cy="542239"/>
          </a:xfrm>
          <a:prstGeom prst="rect">
            <a:avLst/>
          </a:prstGeom>
        </p:spPr>
        <p:txBody>
          <a:bodyPr/>
          <a:lstStyle>
            <a:lvl1pPr marL="0" marR="0" indent="0" algn="l" defTabSz="232177" rtl="0" latinLnBrk="0">
              <a:lnSpc>
                <a:spcPct val="12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844" b="1" i="0" u="none" strike="noStrike" cap="none" spc="-25" baseline="0">
                <a:solidFill>
                  <a:srgbClr val="6A2AA8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1pPr>
            <a:lvl2pPr marL="267896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2pPr>
            <a:lvl3pPr marL="535792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3pPr>
            <a:lvl4pPr marL="803688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4pPr>
            <a:lvl5pPr marL="1071584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en-US" altLang="ko-KR" sz="1600" kern="0"/>
              <a:t>AI Assistant </a:t>
            </a:r>
            <a:r>
              <a:rPr lang="ko-KR" altLang="en-US" sz="1600" kern="0"/>
              <a:t>기능 탑재</a:t>
            </a:r>
          </a:p>
        </p:txBody>
      </p:sp>
      <p:sp>
        <p:nvSpPr>
          <p:cNvPr id="28" name="텍스트 개체 틀 19">
            <a:extLst>
              <a:ext uri="{FF2B5EF4-FFF2-40B4-BE49-F238E27FC236}">
                <a16:creationId xmlns:a16="http://schemas.microsoft.com/office/drawing/2014/main" id="{EC35FE21-0C59-E9BF-3BB0-30476915CAA8}"/>
              </a:ext>
            </a:extLst>
          </p:cNvPr>
          <p:cNvSpPr txBox="1">
            <a:spLocks/>
          </p:cNvSpPr>
          <p:nvPr/>
        </p:nvSpPr>
        <p:spPr>
          <a:xfrm>
            <a:off x="4905375" y="1436189"/>
            <a:ext cx="1763713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en-US" altLang="ko-KR" sz="1600" kern="0" spc="-42">
                <a:solidFill>
                  <a:schemeClr val="bg1"/>
                </a:solidFill>
                <a:latin typeface="Pretendard ExtraBold" panose="020B0600000101010101" charset="-127"/>
                <a:ea typeface="Pretendard ExtraBold" panose="020B0600000101010101" charset="-127"/>
                <a:cs typeface="Pretendard ExtraBold" panose="020B0600000101010101" charset="-127"/>
              </a:rPr>
              <a:t>SPC, FDC, OCAP</a:t>
            </a:r>
            <a:br>
              <a:rPr lang="en-US" altLang="ko-KR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</a:br>
            <a:r>
              <a:rPr lang="ko-KR" altLang="en-US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실질 도입 효과</a:t>
            </a:r>
            <a:endParaRPr lang="en-US" altLang="ko-KR" sz="1400" kern="0" spc="-42">
              <a:solidFill>
                <a:schemeClr val="bg1"/>
              </a:solidFill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16" name="텍스트 개체 틀 19">
            <a:extLst>
              <a:ext uri="{FF2B5EF4-FFF2-40B4-BE49-F238E27FC236}">
                <a16:creationId xmlns:a16="http://schemas.microsoft.com/office/drawing/2014/main" id="{29D611F8-D50A-CCC7-70DA-F3DAE4E6A0ED}"/>
              </a:ext>
            </a:extLst>
          </p:cNvPr>
          <p:cNvSpPr txBox="1">
            <a:spLocks/>
          </p:cNvSpPr>
          <p:nvPr/>
        </p:nvSpPr>
        <p:spPr>
          <a:xfrm>
            <a:off x="5035216" y="2987904"/>
            <a:ext cx="1516758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ko-KR" altLang="en-US" sz="900" kern="0" spc="-42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rPr>
              <a:t>완제품 불량률</a:t>
            </a:r>
            <a:br>
              <a:rPr lang="en-US" altLang="ko-KR" sz="14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</a:br>
            <a:r>
              <a:rPr lang="en-US" altLang="ko-KR" sz="16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60% </a:t>
            </a:r>
            <a:r>
              <a:rPr lang="ko-KR" altLang="en-US" sz="900" kern="0" spc="-42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rPr>
              <a:t>감소</a:t>
            </a:r>
          </a:p>
        </p:txBody>
      </p:sp>
      <p:sp>
        <p:nvSpPr>
          <p:cNvPr id="17" name="텍스트 개체 틀 20">
            <a:extLst>
              <a:ext uri="{FF2B5EF4-FFF2-40B4-BE49-F238E27FC236}">
                <a16:creationId xmlns:a16="http://schemas.microsoft.com/office/drawing/2014/main" id="{35FE38D5-50C5-FE9D-8563-CCE8D04D2C4F}"/>
              </a:ext>
            </a:extLst>
          </p:cNvPr>
          <p:cNvSpPr txBox="1">
            <a:spLocks/>
          </p:cNvSpPr>
          <p:nvPr/>
        </p:nvSpPr>
        <p:spPr>
          <a:xfrm>
            <a:off x="5035216" y="4770033"/>
            <a:ext cx="1516758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ko-KR" altLang="en-US" sz="900" kern="0" spc="-42" err="1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rPr>
              <a:t>신공장</a:t>
            </a:r>
            <a:r>
              <a:rPr lang="ko-KR" altLang="en-US" sz="900" kern="0" spc="-42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rPr>
              <a:t> 수율</a:t>
            </a:r>
            <a:br>
              <a:rPr lang="en-US" altLang="ko-KR" sz="12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</a:br>
            <a:r>
              <a:rPr lang="en-US" altLang="ko-KR" sz="16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90%</a:t>
            </a:r>
            <a:r>
              <a:rPr lang="ko-KR" altLang="en-US" sz="14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900" kern="0" spc="-42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rPr>
              <a:t>달성</a:t>
            </a:r>
          </a:p>
        </p:txBody>
      </p:sp>
      <p:sp>
        <p:nvSpPr>
          <p:cNvPr id="18" name="텍스트 개체 틀 21">
            <a:extLst>
              <a:ext uri="{FF2B5EF4-FFF2-40B4-BE49-F238E27FC236}">
                <a16:creationId xmlns:a16="http://schemas.microsoft.com/office/drawing/2014/main" id="{12AA7D42-8439-0CD6-F5BB-1FE31A280822}"/>
              </a:ext>
            </a:extLst>
          </p:cNvPr>
          <p:cNvSpPr txBox="1">
            <a:spLocks/>
          </p:cNvSpPr>
          <p:nvPr/>
        </p:nvSpPr>
        <p:spPr>
          <a:xfrm>
            <a:off x="5035216" y="6740425"/>
            <a:ext cx="1516758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ko-KR" altLang="en-US" sz="900" kern="0" spc="-42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rPr>
              <a:t>실시간 재고 정확도</a:t>
            </a:r>
            <a:br>
              <a:rPr lang="en-US" altLang="ko-KR" sz="900" kern="0"/>
            </a:br>
            <a:r>
              <a:rPr lang="en-US" altLang="ko-KR" sz="16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90%</a:t>
            </a:r>
            <a:r>
              <a:rPr lang="ko-KR" altLang="en-US" sz="1600" kern="0"/>
              <a:t> </a:t>
            </a:r>
            <a:r>
              <a:rPr lang="ko-KR" altLang="en-US" sz="900" kern="0" spc="-42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rPr>
              <a:t>향상</a:t>
            </a:r>
          </a:p>
        </p:txBody>
      </p:sp>
      <p:sp>
        <p:nvSpPr>
          <p:cNvPr id="19" name="텍스트 개체 틀 19">
            <a:extLst>
              <a:ext uri="{FF2B5EF4-FFF2-40B4-BE49-F238E27FC236}">
                <a16:creationId xmlns:a16="http://schemas.microsoft.com/office/drawing/2014/main" id="{CD53C4B1-EC7D-9129-0913-BC4BE5B6CA15}"/>
              </a:ext>
            </a:extLst>
          </p:cNvPr>
          <p:cNvSpPr txBox="1">
            <a:spLocks/>
          </p:cNvSpPr>
          <p:nvPr/>
        </p:nvSpPr>
        <p:spPr>
          <a:xfrm>
            <a:off x="5029919" y="3483876"/>
            <a:ext cx="1516758" cy="525090"/>
          </a:xfrm>
          <a:prstGeom prst="rect">
            <a:avLst/>
          </a:prstGeom>
        </p:spPr>
        <p:txBody>
          <a:bodyPr anchor="ctr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en-US" altLang="ko-KR" sz="900" kern="0"/>
              <a:t>Scrap </a:t>
            </a:r>
            <a:r>
              <a:rPr lang="ko-KR" altLang="en-US" sz="900" kern="0"/>
              <a:t>비율</a:t>
            </a:r>
            <a:br>
              <a:rPr lang="en-US" altLang="ko-KR" sz="14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</a:br>
            <a:r>
              <a:rPr lang="en-US" altLang="ko-KR" sz="16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30% </a:t>
            </a:r>
            <a:r>
              <a:rPr lang="ko-KR" altLang="en-US" sz="900" kern="0"/>
              <a:t>감소</a:t>
            </a:r>
            <a:endParaRPr lang="en-US" altLang="ko-KR" sz="900" kern="0"/>
          </a:p>
        </p:txBody>
      </p:sp>
      <p:sp>
        <p:nvSpPr>
          <p:cNvPr id="22" name="텍스트 개체 틀 19">
            <a:extLst>
              <a:ext uri="{FF2B5EF4-FFF2-40B4-BE49-F238E27FC236}">
                <a16:creationId xmlns:a16="http://schemas.microsoft.com/office/drawing/2014/main" id="{2EB040AA-ADC9-50CB-56D6-0AD946D051C1}"/>
              </a:ext>
            </a:extLst>
          </p:cNvPr>
          <p:cNvSpPr txBox="1">
            <a:spLocks/>
          </p:cNvSpPr>
          <p:nvPr/>
        </p:nvSpPr>
        <p:spPr>
          <a:xfrm>
            <a:off x="5029919" y="2539312"/>
            <a:ext cx="1516758" cy="383644"/>
          </a:xfrm>
          <a:prstGeom prst="rect">
            <a:avLst/>
          </a:prstGeom>
        </p:spPr>
        <p:txBody>
          <a:bodyPr anchor="ctr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ko-KR" altLang="en-US" sz="11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디스플레이</a:t>
            </a:r>
            <a:endParaRPr lang="en-US" altLang="ko-KR" sz="1100" kern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3" name="텍스트 개체 틀 20">
            <a:extLst>
              <a:ext uri="{FF2B5EF4-FFF2-40B4-BE49-F238E27FC236}">
                <a16:creationId xmlns:a16="http://schemas.microsoft.com/office/drawing/2014/main" id="{7BA79BD9-3CBA-951C-EA52-7BF636A16EEC}"/>
              </a:ext>
            </a:extLst>
          </p:cNvPr>
          <p:cNvSpPr txBox="1">
            <a:spLocks/>
          </p:cNvSpPr>
          <p:nvPr/>
        </p:nvSpPr>
        <p:spPr>
          <a:xfrm>
            <a:off x="5029919" y="5302806"/>
            <a:ext cx="1516758" cy="525090"/>
          </a:xfrm>
          <a:prstGeom prst="rect">
            <a:avLst/>
          </a:prstGeom>
        </p:spPr>
        <p:txBody>
          <a:bodyPr anchor="ctr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ko-KR" altLang="en-US" sz="900" kern="0"/>
              <a:t>이상 감지 시간</a:t>
            </a:r>
            <a:br>
              <a:rPr lang="en-US" altLang="ko-KR" sz="12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</a:br>
            <a:r>
              <a:rPr lang="en-US" altLang="ko-KR" sz="16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99%</a:t>
            </a:r>
            <a:r>
              <a:rPr lang="ko-KR" altLang="en-US" sz="14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900" kern="0"/>
              <a:t>단축</a:t>
            </a:r>
            <a:br>
              <a:rPr lang="en-US" altLang="ko-KR" sz="900" kern="0"/>
            </a:br>
            <a:r>
              <a:rPr lang="ko-KR" altLang="en-US" sz="900" kern="0"/>
              <a:t>최소 </a:t>
            </a:r>
            <a:r>
              <a:rPr lang="ko-KR" altLang="en-US" sz="900" kern="0" err="1"/>
              <a:t>수십분</a:t>
            </a:r>
            <a:r>
              <a:rPr lang="ko-KR" altLang="en-US" sz="900" kern="0"/>
              <a:t> </a:t>
            </a:r>
            <a:r>
              <a:rPr lang="en-US" altLang="ko-KR" sz="900" kern="0">
                <a:sym typeface="Wingdings" panose="05000000000000000000" pitchFamily="2" charset="2"/>
              </a:rPr>
              <a:t> </a:t>
            </a:r>
            <a:r>
              <a:rPr lang="ko-KR" altLang="en-US" sz="10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  <a:sym typeface="Wingdings" panose="05000000000000000000" pitchFamily="2" charset="2"/>
              </a:rPr>
              <a:t>실시간</a:t>
            </a:r>
            <a:endParaRPr lang="ko-KR" altLang="en-US" sz="1600" kern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4" name="텍스트 개체 틀 19">
            <a:extLst>
              <a:ext uri="{FF2B5EF4-FFF2-40B4-BE49-F238E27FC236}">
                <a16:creationId xmlns:a16="http://schemas.microsoft.com/office/drawing/2014/main" id="{D38BA162-65E1-EBC7-AEEF-E381CD0B5656}"/>
              </a:ext>
            </a:extLst>
          </p:cNvPr>
          <p:cNvSpPr txBox="1">
            <a:spLocks/>
          </p:cNvSpPr>
          <p:nvPr/>
        </p:nvSpPr>
        <p:spPr>
          <a:xfrm>
            <a:off x="5029919" y="4331947"/>
            <a:ext cx="1516758" cy="383644"/>
          </a:xfrm>
          <a:prstGeom prst="rect">
            <a:avLst/>
          </a:prstGeom>
        </p:spPr>
        <p:txBody>
          <a:bodyPr anchor="ctr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ko-KR" altLang="en-US" sz="11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배터리</a:t>
            </a:r>
            <a:endParaRPr lang="en-US" altLang="ko-KR" sz="1100" kern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sp>
        <p:nvSpPr>
          <p:cNvPr id="29" name="텍스트 개체 틀 20">
            <a:extLst>
              <a:ext uri="{FF2B5EF4-FFF2-40B4-BE49-F238E27FC236}">
                <a16:creationId xmlns:a16="http://schemas.microsoft.com/office/drawing/2014/main" id="{3DCAF27B-8391-5FF3-ACD2-836E76719B69}"/>
              </a:ext>
            </a:extLst>
          </p:cNvPr>
          <p:cNvSpPr txBox="1">
            <a:spLocks/>
          </p:cNvSpPr>
          <p:nvPr/>
        </p:nvSpPr>
        <p:spPr>
          <a:xfrm>
            <a:off x="5029919" y="7227813"/>
            <a:ext cx="1516758" cy="525090"/>
          </a:xfrm>
          <a:prstGeom prst="rect">
            <a:avLst/>
          </a:prstGeom>
        </p:spPr>
        <p:txBody>
          <a:bodyPr anchor="ctr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en-US" altLang="ko-KR" sz="900" kern="0"/>
              <a:t>End-to-End </a:t>
            </a:r>
            <a:r>
              <a:rPr lang="ko-KR" altLang="en-US" sz="900" kern="0"/>
              <a:t>추적성</a:t>
            </a:r>
            <a:br>
              <a:rPr lang="en-US" altLang="ko-KR" sz="12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</a:br>
            <a:r>
              <a:rPr lang="en-US" altLang="ko-KR" sz="16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90%</a:t>
            </a:r>
            <a:r>
              <a:rPr lang="ko-KR" altLang="en-US" sz="12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ko-KR" altLang="en-US" sz="900" kern="0"/>
              <a:t>달성</a:t>
            </a:r>
          </a:p>
        </p:txBody>
      </p:sp>
      <p:sp>
        <p:nvSpPr>
          <p:cNvPr id="30" name="텍스트 개체 틀 19">
            <a:extLst>
              <a:ext uri="{FF2B5EF4-FFF2-40B4-BE49-F238E27FC236}">
                <a16:creationId xmlns:a16="http://schemas.microsoft.com/office/drawing/2014/main" id="{1D934698-645F-C4FC-1B0F-49DB4CFA83CF}"/>
              </a:ext>
            </a:extLst>
          </p:cNvPr>
          <p:cNvSpPr txBox="1">
            <a:spLocks/>
          </p:cNvSpPr>
          <p:nvPr/>
        </p:nvSpPr>
        <p:spPr>
          <a:xfrm>
            <a:off x="5029919" y="6294956"/>
            <a:ext cx="1516758" cy="383644"/>
          </a:xfrm>
          <a:prstGeom prst="rect">
            <a:avLst/>
          </a:prstGeom>
        </p:spPr>
        <p:txBody>
          <a:bodyPr anchor="ctr"/>
          <a:lstStyle>
            <a:lvl1pPr marL="0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0" i="0" u="none" strike="noStrike" cap="none" spc="-42" baseline="0">
                <a:solidFill>
                  <a:schemeClr val="bg1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ko-KR" altLang="en-US" sz="1100" kern="0"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화학</a:t>
            </a:r>
            <a:endParaRPr lang="en-US" altLang="ko-KR" sz="1100" kern="0">
              <a:latin typeface="Pretendard SemiBold" panose="02000703000000020004" pitchFamily="50" charset="-127"/>
              <a:ea typeface="Pretendard SemiBold" panose="02000703000000020004" pitchFamily="50" charset="-127"/>
              <a:cs typeface="Pretendard SemiBold" panose="02000703000000020004" pitchFamily="50" charset="-127"/>
            </a:endParaRPr>
          </a:p>
        </p:txBody>
      </p:sp>
      <p:pic>
        <p:nvPicPr>
          <p:cNvPr id="52" name="그림 51">
            <a:extLst>
              <a:ext uri="{FF2B5EF4-FFF2-40B4-BE49-F238E27FC236}">
                <a16:creationId xmlns:a16="http://schemas.microsoft.com/office/drawing/2014/main" id="{DB429B8E-29FF-CC5D-DDD5-38BA767AD8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1263" y="2322359"/>
            <a:ext cx="142286" cy="179786"/>
          </a:xfrm>
          <a:prstGeom prst="rect">
            <a:avLst/>
          </a:prstGeom>
        </p:spPr>
      </p:pic>
      <p:cxnSp>
        <p:nvCxnSpPr>
          <p:cNvPr id="69" name="직선 연결선[R] 21">
            <a:extLst>
              <a:ext uri="{FF2B5EF4-FFF2-40B4-BE49-F238E27FC236}">
                <a16:creationId xmlns:a16="http://schemas.microsoft.com/office/drawing/2014/main" id="{A10EDC3B-28FC-BB9E-C0E6-4EE508444BFF}"/>
              </a:ext>
            </a:extLst>
          </p:cNvPr>
          <p:cNvCxnSpPr>
            <a:cxnSpLocks/>
          </p:cNvCxnSpPr>
          <p:nvPr/>
        </p:nvCxnSpPr>
        <p:spPr>
          <a:xfrm flipH="1">
            <a:off x="5153635" y="2432455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70" name="그림 69">
            <a:extLst>
              <a:ext uri="{FF2B5EF4-FFF2-40B4-BE49-F238E27FC236}">
                <a16:creationId xmlns:a16="http://schemas.microsoft.com/office/drawing/2014/main" id="{E97133B7-CA75-1693-E565-9FADCEF17C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430682" y="7843315"/>
            <a:ext cx="142286" cy="179786"/>
          </a:xfrm>
          <a:prstGeom prst="rect">
            <a:avLst/>
          </a:prstGeom>
        </p:spPr>
      </p:pic>
      <p:cxnSp>
        <p:nvCxnSpPr>
          <p:cNvPr id="71" name="직선 연결선[R] 23">
            <a:extLst>
              <a:ext uri="{FF2B5EF4-FFF2-40B4-BE49-F238E27FC236}">
                <a16:creationId xmlns:a16="http://schemas.microsoft.com/office/drawing/2014/main" id="{D7882746-8509-782F-F371-1A3384774843}"/>
              </a:ext>
            </a:extLst>
          </p:cNvPr>
          <p:cNvCxnSpPr>
            <a:cxnSpLocks/>
          </p:cNvCxnSpPr>
          <p:nvPr/>
        </p:nvCxnSpPr>
        <p:spPr>
          <a:xfrm flipH="1">
            <a:off x="4976682" y="7891257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2" name="직선 연결선[R] 10">
            <a:extLst>
              <a:ext uri="{FF2B5EF4-FFF2-40B4-BE49-F238E27FC236}">
                <a16:creationId xmlns:a16="http://schemas.microsoft.com/office/drawing/2014/main" id="{9B82A24C-9B82-EF42-6344-5C73D7EE00B2}"/>
              </a:ext>
            </a:extLst>
          </p:cNvPr>
          <p:cNvCxnSpPr>
            <a:cxnSpLocks/>
          </p:cNvCxnSpPr>
          <p:nvPr/>
        </p:nvCxnSpPr>
        <p:spPr>
          <a:xfrm flipH="1">
            <a:off x="4974333" y="4180089"/>
            <a:ext cx="1566000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3" name="직선 연결선[R] 13">
            <a:extLst>
              <a:ext uri="{FF2B5EF4-FFF2-40B4-BE49-F238E27FC236}">
                <a16:creationId xmlns:a16="http://schemas.microsoft.com/office/drawing/2014/main" id="{E72E910C-C6A3-60B4-1626-171677C84EEC}"/>
              </a:ext>
            </a:extLst>
          </p:cNvPr>
          <p:cNvCxnSpPr>
            <a:cxnSpLocks/>
          </p:cNvCxnSpPr>
          <p:nvPr/>
        </p:nvCxnSpPr>
        <p:spPr>
          <a:xfrm flipH="1">
            <a:off x="4974333" y="6118223"/>
            <a:ext cx="1566000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82" name="그룹 81">
            <a:extLst>
              <a:ext uri="{FF2B5EF4-FFF2-40B4-BE49-F238E27FC236}">
                <a16:creationId xmlns:a16="http://schemas.microsoft.com/office/drawing/2014/main" id="{1859B0E0-3903-ECE4-3104-5966CD7A7D0A}"/>
              </a:ext>
            </a:extLst>
          </p:cNvPr>
          <p:cNvGrpSpPr/>
          <p:nvPr/>
        </p:nvGrpSpPr>
        <p:grpSpPr>
          <a:xfrm>
            <a:off x="499291" y="4986668"/>
            <a:ext cx="260350" cy="267140"/>
            <a:chOff x="1479550" y="7756425"/>
            <a:chExt cx="260350" cy="267140"/>
          </a:xfrm>
        </p:grpSpPr>
        <p:sp>
          <p:nvSpPr>
            <p:cNvPr id="80" name="사각형: 둥근 모서리 79">
              <a:extLst>
                <a:ext uri="{FF2B5EF4-FFF2-40B4-BE49-F238E27FC236}">
                  <a16:creationId xmlns:a16="http://schemas.microsoft.com/office/drawing/2014/main" id="{79CF14F2-302C-521C-C27B-C4A10D1C4F79}"/>
                </a:ext>
              </a:extLst>
            </p:cNvPr>
            <p:cNvSpPr/>
            <p:nvPr/>
          </p:nvSpPr>
          <p:spPr>
            <a:xfrm>
              <a:off x="1479550" y="7756425"/>
              <a:ext cx="260350" cy="267140"/>
            </a:xfrm>
            <a:prstGeom prst="roundRect">
              <a:avLst/>
            </a:prstGeom>
            <a:gradFill flip="none" rotWithShape="1">
              <a:gsLst>
                <a:gs pos="0">
                  <a:srgbClr val="9F92FF"/>
                </a:gs>
                <a:gs pos="100000">
                  <a:srgbClr val="6A2AA8"/>
                </a:gs>
              </a:gsLst>
              <a:path path="circle">
                <a:fillToRect l="50000" t="50000" r="50000" b="50000"/>
              </a:path>
              <a:tileRect/>
            </a:gra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4288" tIns="14288" rIns="14288" bIns="14288" numCol="1" spcCol="38100" rtlCol="0" anchor="ctr">
              <a:noAutofit/>
            </a:bodyPr>
            <a:lstStyle/>
            <a:p>
              <a:pPr algn="ctr" defTabSz="232177" hangingPunct="0"/>
              <a:endParaRPr lang="ko-KR" altLang="en-US" sz="844">
                <a:solidFill>
                  <a:srgbClr val="FFFFFF"/>
                </a:solidFill>
                <a:sym typeface="맑은 고딕"/>
              </a:endParaRPr>
            </a:p>
          </p:txBody>
        </p:sp>
        <p:pic>
          <p:nvPicPr>
            <p:cNvPr id="79" name="그림 78" descr="상징, 그래픽, 디자인이(가) 표시된 사진&#10;&#10;자동 생성된 설명">
              <a:extLst>
                <a:ext uri="{FF2B5EF4-FFF2-40B4-BE49-F238E27FC236}">
                  <a16:creationId xmlns:a16="http://schemas.microsoft.com/office/drawing/2014/main" id="{07C03948-9F26-6E11-D788-148ECDD84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10507" y="7794295"/>
              <a:ext cx="189705" cy="189705"/>
            </a:xfrm>
            <a:prstGeom prst="rect">
              <a:avLst/>
            </a:prstGeom>
          </p:spPr>
        </p:pic>
      </p:grpSp>
      <p:sp>
        <p:nvSpPr>
          <p:cNvPr id="86" name="텍스트 개체 틀 4">
            <a:extLst>
              <a:ext uri="{FF2B5EF4-FFF2-40B4-BE49-F238E27FC236}">
                <a16:creationId xmlns:a16="http://schemas.microsoft.com/office/drawing/2014/main" id="{5B8C3241-1816-4EC1-157F-EAF1431FD2F1}"/>
              </a:ext>
            </a:extLst>
          </p:cNvPr>
          <p:cNvSpPr txBox="1">
            <a:spLocks/>
          </p:cNvSpPr>
          <p:nvPr/>
        </p:nvSpPr>
        <p:spPr>
          <a:xfrm>
            <a:off x="421366" y="1830465"/>
            <a:ext cx="4347485" cy="344495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800"/>
              </a:spcBef>
              <a:spcAft>
                <a:spcPts val="0"/>
              </a:spcAft>
              <a:buNone/>
            </a:pPr>
            <a:r>
              <a:rPr lang="en-US" altLang="ko-KR" sz="1100"/>
              <a:t>Factova</a:t>
            </a:r>
            <a:r>
              <a:rPr lang="ko-KR" altLang="en-US" sz="1100"/>
              <a:t>는 </a:t>
            </a:r>
            <a:r>
              <a:rPr lang="en-US" altLang="ko-KR" sz="1100"/>
              <a:t>FDC, SPC, OCAP</a:t>
            </a:r>
            <a:r>
              <a:rPr lang="ko-KR" altLang="en-US" sz="1100"/>
              <a:t>을 유기적으로 연계하여 </a:t>
            </a:r>
            <a:br>
              <a:rPr lang="en-US" altLang="ko-KR" sz="1100"/>
            </a:br>
            <a:r>
              <a:rPr lang="ko-KR" altLang="en-US" sz="1100" b="1"/>
              <a:t>이상 감지 </a:t>
            </a:r>
            <a:r>
              <a:rPr lang="en-US" altLang="ko-KR" sz="1100" b="1"/>
              <a:t>(Detect), </a:t>
            </a:r>
            <a:r>
              <a:rPr lang="ko-KR" altLang="en-US" sz="1100" b="1"/>
              <a:t>원인 분석 </a:t>
            </a:r>
            <a:r>
              <a:rPr lang="en-US" altLang="ko-KR" sz="1100" b="1"/>
              <a:t>(Analyze), </a:t>
            </a:r>
            <a:r>
              <a:rPr lang="ko-KR" altLang="en-US" sz="1100" b="1"/>
              <a:t>대응 실행 </a:t>
            </a:r>
            <a:r>
              <a:rPr lang="en-US" altLang="ko-KR" sz="1100" b="1"/>
              <a:t>(Act)</a:t>
            </a:r>
            <a:r>
              <a:rPr lang="en-US" altLang="ko-KR" sz="1100"/>
              <a:t> </a:t>
            </a:r>
            <a:r>
              <a:rPr lang="ko-KR" altLang="en-US" sz="1100"/>
              <a:t>까지</a:t>
            </a:r>
            <a:br>
              <a:rPr lang="en-US" altLang="ko-KR" sz="1100"/>
            </a:br>
            <a:r>
              <a:rPr lang="ko-KR" altLang="en-US" sz="1100"/>
              <a:t>이어지는 </a:t>
            </a:r>
            <a:r>
              <a:rPr lang="en-US" altLang="ko-KR" sz="1100"/>
              <a:t>End-to-End </a:t>
            </a:r>
            <a:r>
              <a:rPr lang="ko-KR" altLang="en-US" sz="1100"/>
              <a:t>공정 관리 환경을 제공합니다</a:t>
            </a:r>
            <a:r>
              <a:rPr lang="en-US" altLang="ko-KR" sz="1100"/>
              <a:t>.</a:t>
            </a:r>
            <a:endParaRPr lang="en-US" altLang="ko-KR" sz="1100" spc="0">
              <a:latin typeface="Arial Narrow" panose="020B0606020202030204" pitchFamily="34" charset="0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6" name="텍스트 개체 틀 4">
            <a:extLst>
              <a:ext uri="{FF2B5EF4-FFF2-40B4-BE49-F238E27FC236}">
                <a16:creationId xmlns:a16="http://schemas.microsoft.com/office/drawing/2014/main" id="{2B551E97-8FF9-C916-F84D-06F2DF4367FE}"/>
              </a:ext>
            </a:extLst>
          </p:cNvPr>
          <p:cNvSpPr txBox="1">
            <a:spLocks/>
          </p:cNvSpPr>
          <p:nvPr/>
        </p:nvSpPr>
        <p:spPr>
          <a:xfrm>
            <a:off x="787784" y="7792291"/>
            <a:ext cx="4233796" cy="719250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SzPct val="100000"/>
              <a:buNone/>
            </a:pPr>
            <a:r>
              <a:rPr lang="en-US" altLang="ko-KR" sz="1200" b="1"/>
              <a:t>Super Agent</a:t>
            </a:r>
          </a:p>
          <a:p>
            <a:pPr marL="0" indent="0">
              <a:spcBef>
                <a:spcPts val="300"/>
              </a:spcBef>
              <a:spcAft>
                <a:spcPts val="0"/>
              </a:spcAft>
              <a:buClr>
                <a:schemeClr val="tx1"/>
              </a:buClr>
              <a:buSzPct val="100000"/>
              <a:buNone/>
            </a:pP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SPC 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및 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FDC 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매뉴얼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OCAP, MES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와 연계하여 레시피 변경 이력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설비 이벤트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Lot 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이력 등 다양한 데이터를 기반으로 근본 원인 분석이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</a:t>
            </a:r>
            <a:r>
              <a:rPr lang="ko-KR" altLang="en-US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가능합니다</a:t>
            </a:r>
            <a:r>
              <a:rPr lang="en-US" altLang="ko-KR" sz="1100"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.</a:t>
            </a:r>
            <a:endParaRPr lang="ko-KR" altLang="en-US" sz="1100"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ECFFCF4-36B1-F83E-35CC-6EB3F7922BD2}"/>
              </a:ext>
            </a:extLst>
          </p:cNvPr>
          <p:cNvSpPr/>
          <p:nvPr/>
        </p:nvSpPr>
        <p:spPr>
          <a:xfrm>
            <a:off x="499291" y="7801815"/>
            <a:ext cx="260350" cy="267140"/>
          </a:xfrm>
          <a:prstGeom prst="roundRect">
            <a:avLst/>
          </a:prstGeom>
          <a:gradFill flip="none" rotWithShape="1">
            <a:gsLst>
              <a:gs pos="0">
                <a:srgbClr val="9BDBFF"/>
              </a:gs>
              <a:gs pos="100000">
                <a:srgbClr val="00A2FF"/>
              </a:gs>
            </a:gsLst>
            <a:path path="circle">
              <a:fillToRect l="50000" t="50000" r="50000" b="50000"/>
            </a:path>
            <a:tileRect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algn="ctr" defTabSz="232177" hangingPunct="0"/>
            <a:endParaRPr lang="ko-KR" altLang="en-US" sz="844">
              <a:solidFill>
                <a:srgbClr val="FFFFFF"/>
              </a:solidFill>
              <a:sym typeface="맑은 고딕"/>
            </a:endParaRPr>
          </a:p>
        </p:txBody>
      </p:sp>
      <p:pic>
        <p:nvPicPr>
          <p:cNvPr id="11" name="그림 10" descr="폰트, 원, 그래픽, 상징이(가) 표시된 사진&#10;&#10;자동 생성된 설명">
            <a:extLst>
              <a:ext uri="{FF2B5EF4-FFF2-40B4-BE49-F238E27FC236}">
                <a16:creationId xmlns:a16="http://schemas.microsoft.com/office/drawing/2014/main" id="{33B49AE8-86CD-EF88-DBCC-371073EA3E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774" y="7844558"/>
            <a:ext cx="189705" cy="189705"/>
          </a:xfrm>
          <a:prstGeom prst="rect">
            <a:avLst/>
          </a:prstGeom>
        </p:spPr>
      </p:pic>
      <p:grpSp>
        <p:nvGrpSpPr>
          <p:cNvPr id="12" name="그룹 11">
            <a:extLst>
              <a:ext uri="{FF2B5EF4-FFF2-40B4-BE49-F238E27FC236}">
                <a16:creationId xmlns:a16="http://schemas.microsoft.com/office/drawing/2014/main" id="{3185E839-3ABC-6C2C-0F21-715A67840A92}"/>
              </a:ext>
            </a:extLst>
          </p:cNvPr>
          <p:cNvGrpSpPr/>
          <p:nvPr/>
        </p:nvGrpSpPr>
        <p:grpSpPr>
          <a:xfrm>
            <a:off x="818264" y="5815526"/>
            <a:ext cx="3650205" cy="1846801"/>
            <a:chOff x="817048" y="6274961"/>
            <a:chExt cx="3650205" cy="184680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id="{5761E7FD-8BFA-A665-AA78-A3A77EB6F6D7}"/>
                </a:ext>
              </a:extLst>
            </p:cNvPr>
            <p:cNvGrpSpPr/>
            <p:nvPr/>
          </p:nvGrpSpPr>
          <p:grpSpPr>
            <a:xfrm>
              <a:off x="817049" y="6274961"/>
              <a:ext cx="3650204" cy="267140"/>
              <a:chOff x="7873574" y="7390356"/>
              <a:chExt cx="6863297" cy="553486"/>
            </a:xfrm>
          </p:grpSpPr>
          <p:pic>
            <p:nvPicPr>
              <p:cNvPr id="5" name="그림 4">
                <a:extLst>
                  <a:ext uri="{FF2B5EF4-FFF2-40B4-BE49-F238E27FC236}">
                    <a16:creationId xmlns:a16="http://schemas.microsoft.com/office/drawing/2014/main" id="{B5BD5BB1-033E-C55F-CBAA-63ED3D6BF6E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t="10099" b="47679"/>
              <a:stretch/>
            </p:blipFill>
            <p:spPr>
              <a:xfrm>
                <a:off x="7878871" y="7390356"/>
                <a:ext cx="6858000" cy="553486"/>
              </a:xfrm>
              <a:prstGeom prst="rect">
                <a:avLst/>
              </a:prstGeom>
            </p:spPr>
          </p:pic>
          <p:sp>
            <p:nvSpPr>
              <p:cNvPr id="7" name="직사각형 6">
                <a:extLst>
                  <a:ext uri="{FF2B5EF4-FFF2-40B4-BE49-F238E27FC236}">
                    <a16:creationId xmlns:a16="http://schemas.microsoft.com/office/drawing/2014/main" id="{7BD3E90C-EBAC-F058-5022-D6280FC9E521}"/>
                  </a:ext>
                </a:extLst>
              </p:cNvPr>
              <p:cNvSpPr/>
              <p:nvPr/>
            </p:nvSpPr>
            <p:spPr>
              <a:xfrm>
                <a:off x="7873574" y="7419420"/>
                <a:ext cx="1577314" cy="499281"/>
              </a:xfrm>
              <a:prstGeom prst="rect">
                <a:avLst/>
              </a:prstGeom>
              <a:solidFill>
                <a:srgbClr val="F7F9FB"/>
              </a:solidFill>
              <a:ln w="3175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3866" tIns="33866" rIns="33866" bIns="33866" numCol="1" spcCol="38100" rtlCol="0" anchor="ctr">
                <a:spAutoFit/>
              </a:bodyPr>
              <a:lstStyle/>
              <a:p>
                <a:pPr marL="0" marR="0" indent="0" algn="ctr" defTabSz="550333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28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맑은 고딕"/>
                </a:endParaRPr>
              </a:p>
            </p:txBody>
          </p:sp>
        </p:grpSp>
        <p:pic>
          <p:nvPicPr>
            <p:cNvPr id="75" name="그림 74">
              <a:extLst>
                <a:ext uri="{FF2B5EF4-FFF2-40B4-BE49-F238E27FC236}">
                  <a16:creationId xmlns:a16="http://schemas.microsoft.com/office/drawing/2014/main" id="{60A1F97B-96A7-133A-D18D-DFC81B8067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879" t="11819" r="559"/>
            <a:stretch/>
          </p:blipFill>
          <p:spPr>
            <a:xfrm>
              <a:off x="817048" y="6542101"/>
              <a:ext cx="3650204" cy="1579661"/>
            </a:xfrm>
            <a:prstGeom prst="rect">
              <a:avLst/>
            </a:prstGeom>
          </p:spPr>
        </p:pic>
      </p:grpSp>
      <p:grpSp>
        <p:nvGrpSpPr>
          <p:cNvPr id="101" name="그룹 100">
            <a:extLst>
              <a:ext uri="{FF2B5EF4-FFF2-40B4-BE49-F238E27FC236}">
                <a16:creationId xmlns:a16="http://schemas.microsoft.com/office/drawing/2014/main" id="{E1909715-8E80-411B-B64D-3F587185E2B8}"/>
              </a:ext>
            </a:extLst>
          </p:cNvPr>
          <p:cNvGrpSpPr/>
          <p:nvPr/>
        </p:nvGrpSpPr>
        <p:grpSpPr>
          <a:xfrm>
            <a:off x="551759" y="2501293"/>
            <a:ext cx="4004871" cy="1907179"/>
            <a:chOff x="546763" y="2673684"/>
            <a:chExt cx="4004871" cy="1907179"/>
          </a:xfrm>
        </p:grpSpPr>
        <p:sp>
          <p:nvSpPr>
            <p:cNvPr id="100" name="직사각형 99">
              <a:extLst>
                <a:ext uri="{FF2B5EF4-FFF2-40B4-BE49-F238E27FC236}">
                  <a16:creationId xmlns:a16="http://schemas.microsoft.com/office/drawing/2014/main" id="{FBAA5959-0AA0-43ED-8715-8FEB7936EBF8}"/>
                </a:ext>
              </a:extLst>
            </p:cNvPr>
            <p:cNvSpPr/>
            <p:nvPr/>
          </p:nvSpPr>
          <p:spPr>
            <a:xfrm>
              <a:off x="1981948" y="2673684"/>
              <a:ext cx="2569686" cy="190623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8694" tIns="36000" rIns="98694" bIns="36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sz="1050" b="1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이상 조치 실행</a:t>
              </a:r>
              <a:endParaRPr lang="en-US" altLang="ko-KR" sz="1050" b="1"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grpSp>
          <p:nvGrpSpPr>
            <p:cNvPr id="97" name="그룹 96">
              <a:extLst>
                <a:ext uri="{FF2B5EF4-FFF2-40B4-BE49-F238E27FC236}">
                  <a16:creationId xmlns:a16="http://schemas.microsoft.com/office/drawing/2014/main" id="{E479E854-085D-9486-C7B3-4326A869C9A3}"/>
                </a:ext>
              </a:extLst>
            </p:cNvPr>
            <p:cNvGrpSpPr/>
            <p:nvPr/>
          </p:nvGrpSpPr>
          <p:grpSpPr>
            <a:xfrm>
              <a:off x="546763" y="2674633"/>
              <a:ext cx="3952508" cy="1906230"/>
              <a:chOff x="6997318" y="2652587"/>
              <a:chExt cx="3952508" cy="1906230"/>
            </a:xfrm>
          </p:grpSpPr>
          <p:sp>
            <p:nvSpPr>
              <p:cNvPr id="4" name="직사각형 3">
                <a:extLst>
                  <a:ext uri="{FF2B5EF4-FFF2-40B4-BE49-F238E27FC236}">
                    <a16:creationId xmlns:a16="http://schemas.microsoft.com/office/drawing/2014/main" id="{8ACE4D86-637D-CF7D-1C56-A4C820CE218D}"/>
                  </a:ext>
                </a:extLst>
              </p:cNvPr>
              <p:cNvSpPr/>
              <p:nvPr/>
            </p:nvSpPr>
            <p:spPr>
              <a:xfrm>
                <a:off x="6997318" y="2652587"/>
                <a:ext cx="1240087" cy="1906230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bg1">
                    <a:lumMod val="50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8694" tIns="36000" rIns="98694" bIns="36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ko-KR" altLang="en-US" sz="1050" b="1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공정 이상 감지</a:t>
                </a:r>
                <a:endParaRPr lang="en-US" altLang="ko-KR" sz="1050" b="1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9" name="사각형: 둥근 모서리 8">
                <a:extLst>
                  <a:ext uri="{FF2B5EF4-FFF2-40B4-BE49-F238E27FC236}">
                    <a16:creationId xmlns:a16="http://schemas.microsoft.com/office/drawing/2014/main" id="{53CBA90F-03DC-410C-0137-FB9D57309535}"/>
                  </a:ext>
                </a:extLst>
              </p:cNvPr>
              <p:cNvSpPr/>
              <p:nvPr/>
            </p:nvSpPr>
            <p:spPr>
              <a:xfrm>
                <a:off x="7381955" y="2974692"/>
                <a:ext cx="701892" cy="384225"/>
              </a:xfrm>
              <a:prstGeom prst="roundRect">
                <a:avLst/>
              </a:prstGeom>
              <a:solidFill>
                <a:srgbClr val="E4F5E1"/>
              </a:solidFill>
              <a:ln w="127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altLang="ko-KR" sz="1000" b="1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SPC</a:t>
                </a:r>
              </a:p>
            </p:txBody>
          </p:sp>
          <p:sp>
            <p:nvSpPr>
              <p:cNvPr id="13" name="사각형: 둥근 모서리 12">
                <a:extLst>
                  <a:ext uri="{FF2B5EF4-FFF2-40B4-BE49-F238E27FC236}">
                    <a16:creationId xmlns:a16="http://schemas.microsoft.com/office/drawing/2014/main" id="{6F2D987E-6033-CFB4-14CE-3CEB4651F1A9}"/>
                  </a:ext>
                </a:extLst>
              </p:cNvPr>
              <p:cNvSpPr/>
              <p:nvPr/>
            </p:nvSpPr>
            <p:spPr>
              <a:xfrm>
                <a:off x="7381654" y="3750706"/>
                <a:ext cx="701892" cy="384225"/>
              </a:xfrm>
              <a:prstGeom prst="roundRect">
                <a:avLst/>
              </a:prstGeom>
              <a:solidFill>
                <a:srgbClr val="E4F5E1"/>
              </a:solidFill>
              <a:ln w="127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altLang="ko-KR" sz="1000" b="1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FDC</a:t>
                </a:r>
              </a:p>
            </p:txBody>
          </p:sp>
          <p:cxnSp>
            <p:nvCxnSpPr>
              <p:cNvPr id="20" name="연결선: 꺾임 19">
                <a:extLst>
                  <a:ext uri="{FF2B5EF4-FFF2-40B4-BE49-F238E27FC236}">
                    <a16:creationId xmlns:a16="http://schemas.microsoft.com/office/drawing/2014/main" id="{5A06BCD8-9F66-0AAE-5AEE-CEEE3AE21353}"/>
                  </a:ext>
                </a:extLst>
              </p:cNvPr>
              <p:cNvCxnSpPr>
                <a:cxnSpLocks/>
                <a:stCxn id="4" idx="3"/>
                <a:endCxn id="85" idx="1"/>
              </p:cNvCxnSpPr>
              <p:nvPr/>
            </p:nvCxnSpPr>
            <p:spPr>
              <a:xfrm flipV="1">
                <a:off x="8237405" y="3150529"/>
                <a:ext cx="961640" cy="455173"/>
              </a:xfrm>
              <a:prstGeom prst="bentConnector3">
                <a:avLst>
                  <a:gd name="adj1" fmla="val 27879"/>
                </a:avLst>
              </a:prstGeom>
              <a:noFill/>
              <a:ln w="12700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 lim="400000"/>
                <a:tailEnd type="triangl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25" name="직사각형 24">
                <a:extLst>
                  <a:ext uri="{FF2B5EF4-FFF2-40B4-BE49-F238E27FC236}">
                    <a16:creationId xmlns:a16="http://schemas.microsoft.com/office/drawing/2014/main" id="{E8D25296-4DDF-E473-9F02-5E4F99FB273D}"/>
                  </a:ext>
                </a:extLst>
              </p:cNvPr>
              <p:cNvSpPr/>
              <p:nvPr/>
            </p:nvSpPr>
            <p:spPr>
              <a:xfrm>
                <a:off x="8477749" y="2915633"/>
                <a:ext cx="672376" cy="272776"/>
              </a:xfrm>
              <a:prstGeom prst="rect">
                <a:avLst/>
              </a:prstGeom>
              <a:no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ko-KR" altLang="en-US" sz="900" b="1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이상 발생 통보</a:t>
                </a:r>
                <a:endParaRPr lang="en-US" altLang="ko-KR" sz="900" b="1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cxnSp>
            <p:nvCxnSpPr>
              <p:cNvPr id="31" name="연결선: 꺾임 30">
                <a:extLst>
                  <a:ext uri="{FF2B5EF4-FFF2-40B4-BE49-F238E27FC236}">
                    <a16:creationId xmlns:a16="http://schemas.microsoft.com/office/drawing/2014/main" id="{9CB6AB28-57D1-E780-92E7-06980FE17D7F}"/>
                  </a:ext>
                </a:extLst>
              </p:cNvPr>
              <p:cNvCxnSpPr>
                <a:cxnSpLocks/>
                <a:stCxn id="87" idx="2"/>
              </p:cNvCxnSpPr>
              <p:nvPr/>
            </p:nvCxnSpPr>
            <p:spPr>
              <a:xfrm rot="5400000">
                <a:off x="8757310" y="3575403"/>
                <a:ext cx="272777" cy="1312586"/>
              </a:xfrm>
              <a:prstGeom prst="bentConnector2">
                <a:avLst/>
              </a:prstGeom>
              <a:noFill/>
              <a:ln w="12700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 lim="400000"/>
                <a:tailEnd type="triangl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32" name="직사각형 31">
                <a:extLst>
                  <a:ext uri="{FF2B5EF4-FFF2-40B4-BE49-F238E27FC236}">
                    <a16:creationId xmlns:a16="http://schemas.microsoft.com/office/drawing/2014/main" id="{EAA4CCF6-8914-FC2E-09BD-5A930042F4D5}"/>
                  </a:ext>
                </a:extLst>
              </p:cNvPr>
              <p:cNvSpPr/>
              <p:nvPr/>
            </p:nvSpPr>
            <p:spPr>
              <a:xfrm>
                <a:off x="8471582" y="4130405"/>
                <a:ext cx="672376" cy="272776"/>
              </a:xfrm>
              <a:prstGeom prst="rect">
                <a:avLst/>
              </a:prstGeom>
              <a:no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ko-KR" altLang="en-US" sz="900" b="1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이상 해제</a:t>
                </a:r>
                <a:endParaRPr lang="en-US" altLang="ko-KR" sz="900" b="1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cxnSp>
            <p:nvCxnSpPr>
              <p:cNvPr id="33" name="직선 화살표 연결선 32">
                <a:extLst>
                  <a:ext uri="{FF2B5EF4-FFF2-40B4-BE49-F238E27FC236}">
                    <a16:creationId xmlns:a16="http://schemas.microsoft.com/office/drawing/2014/main" id="{0C1C71AD-31C1-9B3C-4E95-6480AFFB4AB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447505" y="3353698"/>
                <a:ext cx="0" cy="360000"/>
              </a:xfrm>
              <a:prstGeom prst="straightConnector1">
                <a:avLst/>
              </a:prstGeom>
              <a:noFill/>
              <a:ln w="12700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 lim="400000"/>
                <a:tailEnd type="triangl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34" name="직선 화살표 연결선 33">
                <a:extLst>
                  <a:ext uri="{FF2B5EF4-FFF2-40B4-BE49-F238E27FC236}">
                    <a16:creationId xmlns:a16="http://schemas.microsoft.com/office/drawing/2014/main" id="{08FF0CC5-B75B-EB23-46A8-09FE72DFD16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62808" y="3351068"/>
                <a:ext cx="0" cy="360000"/>
              </a:xfrm>
              <a:prstGeom prst="straightConnector1">
                <a:avLst/>
              </a:prstGeom>
              <a:noFill/>
              <a:ln w="12700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 lim="400000"/>
                <a:tailEnd type="triangl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35" name="직사각형 34">
                <a:extLst>
                  <a:ext uri="{FF2B5EF4-FFF2-40B4-BE49-F238E27FC236}">
                    <a16:creationId xmlns:a16="http://schemas.microsoft.com/office/drawing/2014/main" id="{D1B949EE-5583-F933-6138-27F84E956F01}"/>
                  </a:ext>
                </a:extLst>
              </p:cNvPr>
              <p:cNvSpPr/>
              <p:nvPr/>
            </p:nvSpPr>
            <p:spPr>
              <a:xfrm>
                <a:off x="9653283" y="3392372"/>
                <a:ext cx="561076" cy="272776"/>
              </a:xfrm>
              <a:prstGeom prst="rect">
                <a:avLst/>
              </a:prstGeom>
              <a:no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ko-KR" altLang="en-US" sz="800" b="1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조치 상태 반영</a:t>
                </a:r>
                <a:endParaRPr lang="en-US" altLang="ko-KR" sz="800" b="1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36" name="직사각형 35">
                <a:extLst>
                  <a:ext uri="{FF2B5EF4-FFF2-40B4-BE49-F238E27FC236}">
                    <a16:creationId xmlns:a16="http://schemas.microsoft.com/office/drawing/2014/main" id="{70BA1446-2A36-A17C-641B-FF48EE4F5A2D}"/>
                  </a:ext>
                </a:extLst>
              </p:cNvPr>
              <p:cNvSpPr/>
              <p:nvPr/>
            </p:nvSpPr>
            <p:spPr>
              <a:xfrm>
                <a:off x="8795062" y="3395987"/>
                <a:ext cx="624800" cy="272776"/>
              </a:xfrm>
              <a:prstGeom prst="rect">
                <a:avLst/>
              </a:prstGeom>
              <a:no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ko-KR" altLang="en-US" sz="800" b="1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공정 이벤트 및 상태정보 전달</a:t>
                </a:r>
                <a:endParaRPr lang="en-US" altLang="ko-KR" sz="800" b="1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37" name="직사각형 36">
                <a:extLst>
                  <a:ext uri="{FF2B5EF4-FFF2-40B4-BE49-F238E27FC236}">
                    <a16:creationId xmlns:a16="http://schemas.microsoft.com/office/drawing/2014/main" id="{53974BD3-267D-6D1D-DAF1-F4F8D5DB26DA}"/>
                  </a:ext>
                </a:extLst>
              </p:cNvPr>
              <p:cNvSpPr/>
              <p:nvPr/>
            </p:nvSpPr>
            <p:spPr>
              <a:xfrm>
                <a:off x="7371071" y="3391524"/>
                <a:ext cx="791766" cy="272776"/>
              </a:xfrm>
              <a:prstGeom prst="rect">
                <a:avLst/>
              </a:prstGeom>
              <a:no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88900" indent="-88900">
                  <a:buFont typeface="Arial" panose="020B0604020202020204" pitchFamily="34" charset="0"/>
                  <a:buChar char="•"/>
                </a:pPr>
                <a:r>
                  <a:rPr lang="en-US" altLang="ko-KR" sz="800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CTQ </a:t>
                </a:r>
                <a:r>
                  <a:rPr lang="ko-KR" altLang="en-US" sz="800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이상 감지</a:t>
                </a:r>
                <a:endParaRPr lang="en-US" altLang="ko-KR" sz="8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  <a:p>
                <a:pPr marL="88900" indent="-88900">
                  <a:buFont typeface="Arial" panose="020B0604020202020204" pitchFamily="34" charset="0"/>
                  <a:buChar char="•"/>
                </a:pPr>
                <a:r>
                  <a:rPr lang="ko-KR" altLang="en-US" sz="800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불량 이상 감지</a:t>
                </a:r>
                <a:endParaRPr lang="en-US" altLang="ko-KR" sz="8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sp>
            <p:nvSpPr>
              <p:cNvPr id="38" name="직사각형 37">
                <a:extLst>
                  <a:ext uri="{FF2B5EF4-FFF2-40B4-BE49-F238E27FC236}">
                    <a16:creationId xmlns:a16="http://schemas.microsoft.com/office/drawing/2014/main" id="{B0C8DA04-3C15-1C33-AF6E-9BD516DF5C39}"/>
                  </a:ext>
                </a:extLst>
              </p:cNvPr>
              <p:cNvSpPr/>
              <p:nvPr/>
            </p:nvSpPr>
            <p:spPr>
              <a:xfrm>
                <a:off x="7381811" y="4166271"/>
                <a:ext cx="791766" cy="272776"/>
              </a:xfrm>
              <a:prstGeom prst="rect">
                <a:avLst/>
              </a:prstGeom>
              <a:no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88900" indent="-88900">
                  <a:buFont typeface="Arial" panose="020B0604020202020204" pitchFamily="34" charset="0"/>
                  <a:buChar char="•"/>
                </a:pPr>
                <a:r>
                  <a:rPr lang="en-US" altLang="ko-KR" sz="800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CTP </a:t>
                </a:r>
                <a:r>
                  <a:rPr lang="ko-KR" altLang="en-US" sz="800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이상 감지</a:t>
                </a:r>
                <a:endParaRPr lang="en-US" altLang="ko-KR" sz="8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  <a:p>
                <a:pPr marL="88900" indent="-88900">
                  <a:buFont typeface="Arial" panose="020B0604020202020204" pitchFamily="34" charset="0"/>
                  <a:buChar char="•"/>
                </a:pPr>
                <a:r>
                  <a:rPr lang="en-US" altLang="ko-KR" sz="800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CTE </a:t>
                </a:r>
                <a:r>
                  <a:rPr lang="ko-KR" altLang="en-US" sz="800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이상 감지</a:t>
                </a:r>
                <a:endParaRPr lang="en-US" altLang="ko-KR" sz="8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  <p:cxnSp>
            <p:nvCxnSpPr>
              <p:cNvPr id="39" name="직선 화살표 연결선 38">
                <a:extLst>
                  <a:ext uri="{FF2B5EF4-FFF2-40B4-BE49-F238E27FC236}">
                    <a16:creationId xmlns:a16="http://schemas.microsoft.com/office/drawing/2014/main" id="{F870397E-3514-EC4A-899A-21C107070A3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185437" y="2959097"/>
                <a:ext cx="0" cy="1459683"/>
              </a:xfrm>
              <a:prstGeom prst="straightConnector1">
                <a:avLst/>
              </a:prstGeom>
              <a:noFill/>
              <a:ln w="57150" cap="flat">
                <a:solidFill>
                  <a:schemeClr val="bg1">
                    <a:lumMod val="50000"/>
                  </a:schemeClr>
                </a:solidFill>
                <a:prstDash val="solid"/>
                <a:miter lim="400000"/>
                <a:tailEnd type="triangle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grpSp>
            <p:nvGrpSpPr>
              <p:cNvPr id="40" name="그룹 39">
                <a:extLst>
                  <a:ext uri="{FF2B5EF4-FFF2-40B4-BE49-F238E27FC236}">
                    <a16:creationId xmlns:a16="http://schemas.microsoft.com/office/drawing/2014/main" id="{FBDB5428-725F-1363-EE8D-B3A274163B12}"/>
                  </a:ext>
                </a:extLst>
              </p:cNvPr>
              <p:cNvGrpSpPr/>
              <p:nvPr/>
            </p:nvGrpSpPr>
            <p:grpSpPr>
              <a:xfrm>
                <a:off x="7072893" y="2991469"/>
                <a:ext cx="246443" cy="272776"/>
                <a:chOff x="601649" y="2945899"/>
                <a:chExt cx="251466" cy="282553"/>
              </a:xfrm>
            </p:grpSpPr>
            <p:sp>
              <p:nvSpPr>
                <p:cNvPr id="49" name="타원 48">
                  <a:extLst>
                    <a:ext uri="{FF2B5EF4-FFF2-40B4-BE49-F238E27FC236}">
                      <a16:creationId xmlns:a16="http://schemas.microsoft.com/office/drawing/2014/main" id="{041AEB25-5354-7AF6-90CD-6229815502A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01649" y="2976878"/>
                  <a:ext cx="214964" cy="21600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>
                  <a:solidFill>
                    <a:schemeClr val="bg1">
                      <a:lumMod val="50000"/>
                    </a:schemeClr>
                  </a:solidFill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33866" tIns="33866" rIns="33866" bIns="33866" numCol="1" spcCol="38100" rtlCol="0" anchor="ctr">
                  <a:noAutofit/>
                </a:bodyPr>
                <a:lstStyle/>
                <a:p>
                  <a:pPr marL="0" marR="0" indent="0" algn="ctr" defTabSz="550333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ko-KR" altLang="en-US" sz="600" i="0" u="none" strike="noStrike" cap="none" spc="0" normalizeH="0" baseline="0">
                    <a:ln>
                      <a:noFill/>
                    </a:ln>
                    <a:effectLst/>
                    <a:uFillTx/>
                    <a:latin typeface="+mn-lt"/>
                    <a:ea typeface="+mn-ea"/>
                    <a:cs typeface="+mn-cs"/>
                    <a:sym typeface="맑은 고딕"/>
                  </a:endParaRPr>
                </a:p>
              </p:txBody>
            </p:sp>
            <p:sp>
              <p:nvSpPr>
                <p:cNvPr id="50" name="직사각형 49">
                  <a:extLst>
                    <a:ext uri="{FF2B5EF4-FFF2-40B4-BE49-F238E27FC236}">
                      <a16:creationId xmlns:a16="http://schemas.microsoft.com/office/drawing/2014/main" id="{E7461FB7-E0D0-D717-45B5-C3DE34986289}"/>
                    </a:ext>
                  </a:extLst>
                </p:cNvPr>
                <p:cNvSpPr/>
                <p:nvPr/>
              </p:nvSpPr>
              <p:spPr>
                <a:xfrm>
                  <a:off x="622697" y="2945899"/>
                  <a:ext cx="230418" cy="282553"/>
                </a:xfrm>
                <a:prstGeom prst="rect">
                  <a:avLst/>
                </a:prstGeom>
                <a:noFill/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r>
                    <a:rPr lang="ko-KR" altLang="en-US" sz="800">
                      <a:solidFill>
                        <a:schemeClr val="tx1"/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rPr>
                    <a:t>검사</a:t>
                  </a:r>
                  <a:endParaRPr lang="en-US" altLang="ko-KR" sz="800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endParaRPr>
                </a:p>
              </p:txBody>
            </p:sp>
          </p:grpSp>
          <p:grpSp>
            <p:nvGrpSpPr>
              <p:cNvPr id="41" name="그룹 40">
                <a:extLst>
                  <a:ext uri="{FF2B5EF4-FFF2-40B4-BE49-F238E27FC236}">
                    <a16:creationId xmlns:a16="http://schemas.microsoft.com/office/drawing/2014/main" id="{1A5C0804-0E7B-580E-6C9F-C3B8E2F0721E}"/>
                  </a:ext>
                </a:extLst>
              </p:cNvPr>
              <p:cNvGrpSpPr/>
              <p:nvPr/>
            </p:nvGrpSpPr>
            <p:grpSpPr>
              <a:xfrm>
                <a:off x="7077847" y="3392913"/>
                <a:ext cx="241489" cy="272776"/>
                <a:chOff x="606704" y="3291881"/>
                <a:chExt cx="246411" cy="282553"/>
              </a:xfrm>
            </p:grpSpPr>
            <p:sp>
              <p:nvSpPr>
                <p:cNvPr id="47" name="타원 46">
                  <a:extLst>
                    <a:ext uri="{FF2B5EF4-FFF2-40B4-BE49-F238E27FC236}">
                      <a16:creationId xmlns:a16="http://schemas.microsoft.com/office/drawing/2014/main" id="{02B14D1D-4568-6822-5CDB-078E0680EAB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06704" y="3322694"/>
                  <a:ext cx="214964" cy="21600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>
                  <a:solidFill>
                    <a:schemeClr val="bg1">
                      <a:lumMod val="50000"/>
                    </a:schemeClr>
                  </a:solidFill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33866" tIns="33866" rIns="33866" bIns="33866" numCol="1" spcCol="38100" rtlCol="0" anchor="ctr">
                  <a:noAutofit/>
                </a:bodyPr>
                <a:lstStyle/>
                <a:p>
                  <a:pPr marL="0" marR="0" indent="0" algn="ctr" defTabSz="550333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ko-KR" altLang="en-US" sz="600" i="0" u="none" strike="noStrike" cap="none" spc="0" normalizeH="0" baseline="0">
                    <a:ln>
                      <a:noFill/>
                    </a:ln>
                    <a:effectLst/>
                    <a:uFillTx/>
                    <a:latin typeface="+mn-lt"/>
                    <a:ea typeface="+mn-ea"/>
                    <a:cs typeface="+mn-cs"/>
                    <a:sym typeface="맑은 고딕"/>
                  </a:endParaRPr>
                </a:p>
              </p:txBody>
            </p:sp>
            <p:sp>
              <p:nvSpPr>
                <p:cNvPr id="48" name="직사각형 47">
                  <a:extLst>
                    <a:ext uri="{FF2B5EF4-FFF2-40B4-BE49-F238E27FC236}">
                      <a16:creationId xmlns:a16="http://schemas.microsoft.com/office/drawing/2014/main" id="{6BA4746F-CB37-25F3-F0B0-64352797495A}"/>
                    </a:ext>
                  </a:extLst>
                </p:cNvPr>
                <p:cNvSpPr/>
                <p:nvPr/>
              </p:nvSpPr>
              <p:spPr>
                <a:xfrm>
                  <a:off x="622697" y="3291881"/>
                  <a:ext cx="230418" cy="282553"/>
                </a:xfrm>
                <a:prstGeom prst="rect">
                  <a:avLst/>
                </a:prstGeom>
                <a:noFill/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r>
                    <a:rPr lang="ko-KR" altLang="en-US" sz="800">
                      <a:solidFill>
                        <a:schemeClr val="tx1"/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rPr>
                    <a:t>계측</a:t>
                  </a:r>
                  <a:endParaRPr lang="en-US" altLang="ko-KR" sz="800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endParaRPr>
                </a:p>
              </p:txBody>
            </p:sp>
          </p:grpSp>
          <p:grpSp>
            <p:nvGrpSpPr>
              <p:cNvPr id="42" name="그룹 41">
                <a:extLst>
                  <a:ext uri="{FF2B5EF4-FFF2-40B4-BE49-F238E27FC236}">
                    <a16:creationId xmlns:a16="http://schemas.microsoft.com/office/drawing/2014/main" id="{BB48ED9D-F395-8AB6-96EC-F8894D9AA116}"/>
                  </a:ext>
                </a:extLst>
              </p:cNvPr>
              <p:cNvGrpSpPr/>
              <p:nvPr/>
            </p:nvGrpSpPr>
            <p:grpSpPr>
              <a:xfrm>
                <a:off x="7074314" y="3812727"/>
                <a:ext cx="245022" cy="272776"/>
                <a:chOff x="603099" y="3734151"/>
                <a:chExt cx="250016" cy="282553"/>
              </a:xfrm>
            </p:grpSpPr>
            <p:sp>
              <p:nvSpPr>
                <p:cNvPr id="45" name="타원 44">
                  <a:extLst>
                    <a:ext uri="{FF2B5EF4-FFF2-40B4-BE49-F238E27FC236}">
                      <a16:creationId xmlns:a16="http://schemas.microsoft.com/office/drawing/2014/main" id="{291D1FCD-97B2-4503-CD08-0DEBC15356E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03099" y="3767428"/>
                  <a:ext cx="214964" cy="21600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>
                  <a:solidFill>
                    <a:schemeClr val="bg1">
                      <a:lumMod val="50000"/>
                    </a:schemeClr>
                  </a:solidFill>
                  <a:miter lim="400000"/>
                </a:ln>
                <a:effectLst/>
                <a:sp3d/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  <p:txBody>
                <a:bodyPr rot="0" spcFirstLastPara="1" vertOverflow="overflow" horzOverflow="overflow" vert="horz" wrap="square" lIns="33866" tIns="33866" rIns="33866" bIns="33866" numCol="1" spcCol="38100" rtlCol="0" anchor="ctr">
                  <a:noAutofit/>
                </a:bodyPr>
                <a:lstStyle/>
                <a:p>
                  <a:pPr marL="0" marR="0" indent="0" algn="ctr" defTabSz="550333" rtl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ko-KR" altLang="en-US" sz="600" i="0" u="none" strike="noStrike" cap="none" spc="0" normalizeH="0" baseline="0">
                    <a:ln>
                      <a:noFill/>
                    </a:ln>
                    <a:effectLst/>
                    <a:uFillTx/>
                    <a:latin typeface="+mn-lt"/>
                    <a:ea typeface="+mn-ea"/>
                    <a:cs typeface="+mn-cs"/>
                    <a:sym typeface="맑은 고딕"/>
                  </a:endParaRPr>
                </a:p>
              </p:txBody>
            </p:sp>
            <p:sp>
              <p:nvSpPr>
                <p:cNvPr id="46" name="직사각형 45">
                  <a:extLst>
                    <a:ext uri="{FF2B5EF4-FFF2-40B4-BE49-F238E27FC236}">
                      <a16:creationId xmlns:a16="http://schemas.microsoft.com/office/drawing/2014/main" id="{6B87C398-877A-DF04-5294-7A975F61BC3E}"/>
                    </a:ext>
                  </a:extLst>
                </p:cNvPr>
                <p:cNvSpPr/>
                <p:nvPr/>
              </p:nvSpPr>
              <p:spPr>
                <a:xfrm>
                  <a:off x="622697" y="3734151"/>
                  <a:ext cx="230418" cy="282553"/>
                </a:xfrm>
                <a:prstGeom prst="rect">
                  <a:avLst/>
                </a:prstGeom>
                <a:noFill/>
                <a:ln w="317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r>
                    <a:rPr lang="ko-KR" altLang="en-US" sz="800">
                      <a:solidFill>
                        <a:schemeClr val="tx1"/>
                      </a:solidFill>
                      <a:latin typeface="Pretendard" panose="02000503000000020004" pitchFamily="50" charset="-127"/>
                      <a:ea typeface="Pretendard" panose="02000503000000020004" pitchFamily="50" charset="-127"/>
                      <a:cs typeface="Pretendard" panose="02000503000000020004" pitchFamily="50" charset="-127"/>
                    </a:rPr>
                    <a:t>설비</a:t>
                  </a:r>
                  <a:endParaRPr lang="en-US" altLang="ko-KR" sz="800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endParaRPr>
                </a:p>
              </p:txBody>
            </p:sp>
          </p:grpSp>
          <p:sp>
            <p:nvSpPr>
              <p:cNvPr id="85" name="사각형: 둥근 모서리 84">
                <a:extLst>
                  <a:ext uri="{FF2B5EF4-FFF2-40B4-BE49-F238E27FC236}">
                    <a16:creationId xmlns:a16="http://schemas.microsoft.com/office/drawing/2014/main" id="{BFB38272-A827-FF61-2A90-68F6DA27A376}"/>
                  </a:ext>
                </a:extLst>
              </p:cNvPr>
              <p:cNvSpPr/>
              <p:nvPr/>
            </p:nvSpPr>
            <p:spPr>
              <a:xfrm>
                <a:off x="9199045" y="2958416"/>
                <a:ext cx="701892" cy="384225"/>
              </a:xfrm>
              <a:prstGeom prst="roundRect">
                <a:avLst/>
              </a:prstGeom>
              <a:solidFill>
                <a:srgbClr val="EAFFFE"/>
              </a:solidFill>
              <a:ln w="127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altLang="ko-KR" sz="1000" b="1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OCAP</a:t>
                </a:r>
              </a:p>
            </p:txBody>
          </p:sp>
          <p:sp>
            <p:nvSpPr>
              <p:cNvPr id="87" name="사각형: 둥근 모서리 86">
                <a:extLst>
                  <a:ext uri="{FF2B5EF4-FFF2-40B4-BE49-F238E27FC236}">
                    <a16:creationId xmlns:a16="http://schemas.microsoft.com/office/drawing/2014/main" id="{996F7469-7198-8CA2-FA4C-8BEDD56DC346}"/>
                  </a:ext>
                </a:extLst>
              </p:cNvPr>
              <p:cNvSpPr/>
              <p:nvPr/>
            </p:nvSpPr>
            <p:spPr>
              <a:xfrm>
                <a:off x="9199045" y="3711083"/>
                <a:ext cx="701892" cy="384225"/>
              </a:xfrm>
              <a:prstGeom prst="roundRect">
                <a:avLst/>
              </a:prstGeom>
              <a:noFill/>
              <a:ln w="1270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altLang="ko-KR" sz="1000" b="1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MES</a:t>
                </a:r>
              </a:p>
            </p:txBody>
          </p:sp>
          <p:sp>
            <p:nvSpPr>
              <p:cNvPr id="95" name="직사각형 94">
                <a:extLst>
                  <a:ext uri="{FF2B5EF4-FFF2-40B4-BE49-F238E27FC236}">
                    <a16:creationId xmlns:a16="http://schemas.microsoft.com/office/drawing/2014/main" id="{12B7B167-7D75-3ECD-FD1E-15503D03E753}"/>
                  </a:ext>
                </a:extLst>
              </p:cNvPr>
              <p:cNvSpPr/>
              <p:nvPr/>
            </p:nvSpPr>
            <p:spPr>
              <a:xfrm>
                <a:off x="9986044" y="3005674"/>
                <a:ext cx="963782" cy="272776"/>
              </a:xfrm>
              <a:prstGeom prst="rect">
                <a:avLst/>
              </a:prstGeom>
              <a:no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49347" rIns="0" bIns="49347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88900" indent="-88900">
                  <a:buFont typeface="Arial" panose="020B0604020202020204" pitchFamily="34" charset="0"/>
                  <a:buChar char="•"/>
                </a:pPr>
                <a:r>
                  <a:rPr lang="ko-KR" altLang="en-US" sz="800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공정 이상 접수</a:t>
                </a:r>
                <a:endParaRPr lang="en-US" altLang="ko-KR" sz="8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  <a:p>
                <a:pPr marL="88900" indent="-88900">
                  <a:buFont typeface="Arial" panose="020B0604020202020204" pitchFamily="34" charset="0"/>
                  <a:buChar char="•"/>
                </a:pPr>
                <a:r>
                  <a:rPr lang="ko-KR" altLang="en-US" sz="800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이상 조치 절차 가이드</a:t>
                </a:r>
                <a:endParaRPr lang="en-US" altLang="ko-KR" sz="8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  <a:p>
                <a:pPr marL="88900" indent="-88900">
                  <a:buFont typeface="Arial" panose="020B0604020202020204" pitchFamily="34" charset="0"/>
                  <a:buChar char="•"/>
                </a:pPr>
                <a:r>
                  <a:rPr lang="ko-KR" altLang="en-US" sz="800">
                    <a:solidFill>
                      <a:schemeClr val="tx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조치 실행 연계</a:t>
                </a:r>
                <a:endParaRPr lang="en-US" altLang="ko-KR" sz="800"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</p:grp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91C4EA56-5763-096A-FCF8-5976B77322E0}"/>
              </a:ext>
            </a:extLst>
          </p:cNvPr>
          <p:cNvGrpSpPr/>
          <p:nvPr/>
        </p:nvGrpSpPr>
        <p:grpSpPr>
          <a:xfrm>
            <a:off x="4948219" y="8009154"/>
            <a:ext cx="1490681" cy="1159574"/>
            <a:chOff x="5005291" y="7917179"/>
            <a:chExt cx="2141928" cy="787553"/>
          </a:xfrm>
        </p:grpSpPr>
        <p:sp>
          <p:nvSpPr>
            <p:cNvPr id="15" name="말풍선: 모서리가 둥근 사각형 14">
              <a:extLst>
                <a:ext uri="{FF2B5EF4-FFF2-40B4-BE49-F238E27FC236}">
                  <a16:creationId xmlns:a16="http://schemas.microsoft.com/office/drawing/2014/main" id="{8630B941-39E8-91FF-5391-6B34166CFBD0}"/>
                </a:ext>
              </a:extLst>
            </p:cNvPr>
            <p:cNvSpPr/>
            <p:nvPr/>
          </p:nvSpPr>
          <p:spPr>
            <a:xfrm>
              <a:off x="5153635" y="7917179"/>
              <a:ext cx="1890111" cy="787553"/>
            </a:xfrm>
            <a:prstGeom prst="wedgeRoundRectCallout">
              <a:avLst>
                <a:gd name="adj1" fmla="val 1672"/>
                <a:gd name="adj2" fmla="val 63593"/>
                <a:gd name="adj3" fmla="val 16667"/>
              </a:avLst>
            </a:prstGeom>
            <a:solidFill>
              <a:schemeClr val="bg1">
                <a:alpha val="23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808038" algn="ctr"/>
              <a:endPara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43" name="텍스트 개체 틀 19">
              <a:extLst>
                <a:ext uri="{FF2B5EF4-FFF2-40B4-BE49-F238E27FC236}">
                  <a16:creationId xmlns:a16="http://schemas.microsoft.com/office/drawing/2014/main" id="{4BC2A142-B3F5-3F16-664B-9295F76C9F5C}"/>
                </a:ext>
              </a:extLst>
            </p:cNvPr>
            <p:cNvSpPr txBox="1">
              <a:spLocks/>
            </p:cNvSpPr>
            <p:nvPr/>
          </p:nvSpPr>
          <p:spPr>
            <a:xfrm>
              <a:off x="5005291" y="8100430"/>
              <a:ext cx="2141928" cy="468177"/>
            </a:xfrm>
            <a:prstGeom prst="rect">
              <a:avLst/>
            </a:prstGeom>
          </p:spPr>
          <p:txBody>
            <a:bodyPr anchor="ctr"/>
            <a:lstStyle>
              <a:lvl1pPr marL="0" marR="0" indent="0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None/>
                <a:tabLst/>
                <a:defRPr sz="760" b="0" i="0" u="none" strike="noStrike" cap="none" spc="-42" baseline="0">
                  <a:solidFill>
                    <a:schemeClr val="bg1"/>
                  </a:solidFill>
                  <a:uFillTx/>
                  <a:latin typeface="Pretendard Medium" panose="02000503000000020004" pitchFamily="2" charset="-127"/>
                  <a:ea typeface="Pretendard Medium" panose="02000503000000020004" pitchFamily="2" charset="-127"/>
                  <a:cs typeface="Pretendard Medium" panose="02000503000000020004" pitchFamily="2" charset="-127"/>
                  <a:sym typeface="맑은 고딕"/>
                </a:defRPr>
              </a:lvl1pPr>
              <a:lvl2pPr marL="446493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2pPr>
              <a:lvl3pPr marL="714389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3pPr>
              <a:lvl4pPr marL="98228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4pPr>
              <a:lvl5pPr marL="1250181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  <a:sym typeface="맑은 고딕"/>
                </a:defRPr>
              </a:lvl5pPr>
              <a:lvl6pPr marL="1518077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6pPr>
              <a:lvl7pPr marL="1785974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7pPr>
              <a:lvl8pPr marL="2053870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8pPr>
              <a:lvl9pPr marL="2321765" marR="0" indent="-178597" algn="l" defTabSz="232177" rtl="0" latinLnBrk="0">
                <a:lnSpc>
                  <a:spcPct val="100000"/>
                </a:lnSpc>
                <a:spcBef>
                  <a:spcPts val="1645"/>
                </a:spcBef>
                <a:spcAft>
                  <a:spcPts val="0"/>
                </a:spcAft>
                <a:buClr>
                  <a:srgbClr val="FFFFFF"/>
                </a:buClr>
                <a:buSzPct val="125000"/>
                <a:buFontTx/>
                <a:buChar char="•"/>
                <a:tabLst/>
                <a:defRPr sz="1350" b="0" i="0" u="none" strike="noStrike" cap="none" spc="0" baseline="0">
                  <a:solidFill>
                    <a:srgbClr val="FFFFFF"/>
                  </a:solidFill>
                  <a:uFillTx/>
                  <a:latin typeface="맑은 고딕"/>
                  <a:ea typeface="맑은 고딕"/>
                  <a:cs typeface="맑은 고딕"/>
                  <a:sym typeface="맑은 고딕"/>
                </a:defRPr>
              </a:lvl9pPr>
            </a:lstStyle>
            <a:p>
              <a:pPr algn="ctr">
                <a:spcBef>
                  <a:spcPts val="400"/>
                </a:spcBef>
                <a:defRPr/>
              </a:pPr>
              <a:r>
                <a:rPr lang="en-US" altLang="ko-KR" sz="900" i="1" kern="0"/>
                <a:t>“FDC</a:t>
              </a:r>
              <a:r>
                <a:rPr lang="ko-KR" altLang="en-US" sz="900" i="1" kern="0"/>
                <a:t>의 실시간 이상 감지 덕분에 공장 멈춤이 사라졌고</a:t>
              </a:r>
              <a:r>
                <a:rPr lang="en-US" altLang="ko-KR" sz="900" i="1" kern="0"/>
                <a:t>, </a:t>
              </a:r>
              <a:r>
                <a:rPr lang="ko-KR" altLang="en-US" sz="900" i="1" kern="0"/>
                <a:t>고질적인 품질 불량과 납기 지연 이슈까지 해결되었습니다</a:t>
              </a:r>
              <a:r>
                <a:rPr lang="en-US" altLang="ko-KR" sz="900" i="1" kern="0"/>
                <a:t>. “</a:t>
              </a:r>
              <a:br>
                <a:rPr lang="en-US" altLang="ko-KR" sz="900" i="1" kern="0"/>
              </a:br>
              <a:r>
                <a:rPr lang="en-US" altLang="ko-KR" sz="900" i="1" kern="0"/>
                <a:t>[LGD </a:t>
              </a:r>
              <a:r>
                <a:rPr lang="ko-KR" altLang="en-US" sz="900" i="1" kern="0"/>
                <a:t>생산운영총괄</a:t>
              </a:r>
              <a:r>
                <a:rPr lang="en-US" altLang="ko-KR" sz="900" i="1" kern="0"/>
                <a:t>]</a:t>
              </a:r>
            </a:p>
          </p:txBody>
        </p:sp>
      </p:grpSp>
      <p:sp>
        <p:nvSpPr>
          <p:cNvPr id="53" name="텍스트 개체 틀 7">
            <a:extLst>
              <a:ext uri="{FF2B5EF4-FFF2-40B4-BE49-F238E27FC236}">
                <a16:creationId xmlns:a16="http://schemas.microsoft.com/office/drawing/2014/main" id="{B59A8C9C-669D-2871-ECAE-88062E148938}"/>
              </a:ext>
            </a:extLst>
          </p:cNvPr>
          <p:cNvSpPr txBox="1">
            <a:spLocks/>
          </p:cNvSpPr>
          <p:nvPr/>
        </p:nvSpPr>
        <p:spPr>
          <a:xfrm>
            <a:off x="423679" y="8710048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도입 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Reference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pic>
        <p:nvPicPr>
          <p:cNvPr id="56" name="Picture 12" descr="LG에너지솔루션, ESS용 배터리 자발적 교체 &lt; 자동차&amp;에너지 &lt; 뉴스룸 &lt; 기사본문 - KIPOST(키포스트)">
            <a:extLst>
              <a:ext uri="{FF2B5EF4-FFF2-40B4-BE49-F238E27FC236}">
                <a16:creationId xmlns:a16="http://schemas.microsoft.com/office/drawing/2014/main" id="{20666271-7D3C-C56A-25F8-55DAA1CBCB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80" b="21735"/>
          <a:stretch/>
        </p:blipFill>
        <p:spPr bwMode="auto">
          <a:xfrm>
            <a:off x="1769092" y="8782127"/>
            <a:ext cx="1175925" cy="1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6" descr="LG이노텍, 2834억원에 LG전자 A3공장 품는다 - 전자신문">
            <a:extLst>
              <a:ext uri="{FF2B5EF4-FFF2-40B4-BE49-F238E27FC236}">
                <a16:creationId xmlns:a16="http://schemas.microsoft.com/office/drawing/2014/main" id="{5D20DA10-CF08-1BFC-01DF-589C1681B4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0484" y="8579412"/>
            <a:ext cx="742498" cy="1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0" descr="LG디스플레이 - 나무위키">
            <a:extLst>
              <a:ext uri="{FF2B5EF4-FFF2-40B4-BE49-F238E27FC236}">
                <a16:creationId xmlns:a16="http://schemas.microsoft.com/office/drawing/2014/main" id="{8976D67B-8F18-D715-4E2F-C89541C20F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596" y="8573611"/>
            <a:ext cx="1002315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14" descr="LG화학 - 나무위키">
            <a:extLst>
              <a:ext uri="{FF2B5EF4-FFF2-40B4-BE49-F238E27FC236}">
                <a16:creationId xmlns:a16="http://schemas.microsoft.com/office/drawing/2014/main" id="{B38538EB-1C96-4AAE-16D7-008D614B8E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4970" y="9013911"/>
            <a:ext cx="678061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16" descr="재계 확대경] [LG전자] 비상경영체제에서도 전장사업은 재고 쌓기 중 - 딜사이트">
            <a:extLst>
              <a:ext uri="{FF2B5EF4-FFF2-40B4-BE49-F238E27FC236}">
                <a16:creationId xmlns:a16="http://schemas.microsoft.com/office/drawing/2014/main" id="{D4DB903C-38A8-C0BE-1FE7-B60605B474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4296" y="8794611"/>
            <a:ext cx="670345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그림 58">
            <a:extLst>
              <a:ext uri="{FF2B5EF4-FFF2-40B4-BE49-F238E27FC236}">
                <a16:creationId xmlns:a16="http://schemas.microsoft.com/office/drawing/2014/main" id="{E127D711-D424-EAAC-A20E-F79732EB6FAD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6541" t="1" r="2894" b="7234"/>
          <a:stretch>
            <a:fillRect/>
          </a:stretch>
        </p:blipFill>
        <p:spPr>
          <a:xfrm>
            <a:off x="2911793" y="9014405"/>
            <a:ext cx="682129" cy="176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905983"/>
      </p:ext>
    </p:extLst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2_내부용 템플릿">
  <a:themeElements>
    <a:clrScheme name="화학사업담당_25년">
      <a:dk1>
        <a:srgbClr val="1A1A1A"/>
      </a:dk1>
      <a:lt1>
        <a:srgbClr val="FFFFFF"/>
      </a:lt1>
      <a:dk2>
        <a:srgbClr val="6A2AA8"/>
      </a:dk2>
      <a:lt2>
        <a:srgbClr val="8788FF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FF1D57"/>
      </a:accent5>
      <a:accent6>
        <a:srgbClr val="E834E3"/>
      </a:accent6>
      <a:hlink>
        <a:srgbClr val="0000FF"/>
      </a:hlink>
      <a:folHlink>
        <a:srgbClr val="CB297B"/>
      </a:folHlink>
    </a:clrScheme>
    <a:fontScheme name="화학사업담당 '24">
      <a:majorFont>
        <a:latin typeface="Calibri"/>
        <a:ea typeface="LG스마트체 Regular"/>
        <a:cs typeface=""/>
      </a:majorFont>
      <a:minorFont>
        <a:latin typeface="Calibri"/>
        <a:ea typeface="LG스마트체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외부용 템플릿">
  <a:themeElements>
    <a:clrScheme name="화학사업담당_25년">
      <a:dk1>
        <a:srgbClr val="1A1A1A"/>
      </a:dk1>
      <a:lt1>
        <a:srgbClr val="FFFFFF"/>
      </a:lt1>
      <a:dk2>
        <a:srgbClr val="6A2AA8"/>
      </a:dk2>
      <a:lt2>
        <a:srgbClr val="8788FF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FF1D57"/>
      </a:accent5>
      <a:accent6>
        <a:srgbClr val="E834E3"/>
      </a:accent6>
      <a:hlink>
        <a:srgbClr val="0000FF"/>
      </a:hlink>
      <a:folHlink>
        <a:srgbClr val="CB297B"/>
      </a:folHlink>
    </a:clrScheme>
    <a:fontScheme name="화학_서비스오퍼링">
      <a:majorFont>
        <a:latin typeface="Pretendard"/>
        <a:ea typeface="Pretendard"/>
        <a:cs typeface=""/>
      </a:majorFont>
      <a:minorFont>
        <a:latin typeface="Pretendard"/>
        <a:ea typeface="Pretendard"/>
        <a:cs typeface="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3866" tIns="33866" rIns="33866" bIns="33866" numCol="1" spcCol="38100" rtlCol="0" anchor="ctr">
        <a:spAutoFit/>
      </a:bodyPr>
      <a:lstStyle>
        <a:defPPr marL="0" marR="0" indent="0" algn="ctr" defTabSz="550333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ln w="3175">
          <a:miter lim="400000"/>
        </a:ln>
        <a:extLst>
          <a:ext uri="{C572A759-6A51-4108-AA02-DFA0A04FC94B}">
            <ma14:wrappingTextBoxFlag xmlns:m="http://schemas.openxmlformats.org/officeDocument/2006/math" xmlns:a14="http://schemas.microsoft.com/office/drawing/2010/main" xmlns:ma14="http://schemas.microsoft.com/office/mac/drawingml/2011/main" xmlns="" xmlns:p="http://schemas.openxmlformats.org/presentationml/2006/main" xmlns:r="http://schemas.openxmlformats.org/officeDocument/2006/relationships" val="1"/>
          </a:ext>
        </a:extLst>
      </a:spPr>
      <a:bodyPr wrap="square" lIns="33866" tIns="33866" rIns="33866" bIns="33866" anchor="t">
        <a:spAutoFit/>
      </a:bodyPr>
      <a:lstStyle>
        <a:defPPr algn="l" defTabSz="547687">
          <a:lnSpc>
            <a:spcPct val="140000"/>
          </a:lnSpc>
          <a:spcBef>
            <a:spcPts val="600"/>
          </a:spcBef>
          <a:defRPr sz="1600" b="0" dirty="0">
            <a:solidFill>
              <a:schemeClr val="tx1"/>
            </a:solidFill>
            <a:latin typeface="Pretendard" panose="02000503000000020004" pitchFamily="2" charset="-127"/>
            <a:ea typeface="Pretendard"/>
            <a:cs typeface="Pretendard" panose="02000503000000020004" pitchFamily="2" charset="-127"/>
            <a:sym typeface="Inter Display Regular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df45d21-283e-473e-9589-87e2475d42df"/>
    <lcf76f155ced4ddcb4097134ff3c332f xmlns="daea13e9-8ecc-4a49-9dfd-14b6c0f3ec1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65E3827-CE21-413C-8CD2-5B96D9EABB8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F38AD17-EC0F-411B-A529-1F6AD8950B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5926731-927C-4C24-A5D8-0D2504A4B64B}">
  <ds:schemaRefs>
    <ds:schemaRef ds:uri="http://purl.org/dc/elements/1.1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terms/"/>
    <ds:schemaRef ds:uri="9df45d21-283e-473e-9589-87e2475d42df"/>
    <ds:schemaRef ds:uri="http://schemas.openxmlformats.org/package/2006/metadata/core-properties"/>
    <ds:schemaRef ds:uri="http://schemas.microsoft.com/office/infopath/2007/PartnerControls"/>
    <ds:schemaRef ds:uri="daea13e9-8ecc-4a49-9dfd-14b6c0f3ec1d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519</Words>
  <Application>Microsoft Office PowerPoint</Application>
  <PresentationFormat>A4 용지(210x297mm)</PresentationFormat>
  <Paragraphs>71</Paragraphs>
  <Slides>2</Slides>
  <Notes>2</Notes>
  <HiddenSlides>0</HiddenSlides>
  <MMClips>0</MMClips>
  <ScaleCrop>false</ScaleCrop>
  <HeadingPairs>
    <vt:vector size="8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2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17" baseType="lpstr">
      <vt:lpstr>Arial Narrow</vt:lpstr>
      <vt:lpstr>LG스마트체2.0 Regular</vt:lpstr>
      <vt:lpstr>Pretendard SemiBold</vt:lpstr>
      <vt:lpstr>Pretendard Medium</vt:lpstr>
      <vt:lpstr>Pretendard ExtraBold</vt:lpstr>
      <vt:lpstr>LG스마트체 Regular</vt:lpstr>
      <vt:lpstr>LG스마트체2.0 SemiBold</vt:lpstr>
      <vt:lpstr>Pretendard</vt:lpstr>
      <vt:lpstr>Wingdings</vt:lpstr>
      <vt:lpstr>Arial</vt:lpstr>
      <vt:lpstr>LG스마트체2.0 Bold</vt:lpstr>
      <vt:lpstr>맑은 고딕</vt:lpstr>
      <vt:lpstr>2_내부용 템플릿</vt:lpstr>
      <vt:lpstr>3_외부용 템플릿</vt:lpstr>
      <vt:lpstr>think-cell 슬라이드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sweyestar21@lgcns.com</dc:creator>
  <cp:lastModifiedBy>김경철</cp:lastModifiedBy>
  <cp:revision>3</cp:revision>
  <cp:lastPrinted>2025-05-16T06:49:14Z</cp:lastPrinted>
  <dcterms:created xsi:type="dcterms:W3CDTF">2024-04-30T01:52:28Z</dcterms:created>
  <dcterms:modified xsi:type="dcterms:W3CDTF">2026-08-31T08:02:01Z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0x010100539D32628B57D74B8CE888C6C1C16F40</vt:lpwstr>
  </property>
  <property fmtid="{D5CDD505-2E9C-101B-9397-08002B2CF9AE}" pid="3" name="MediaServiceImageTags">
    <vt:lpwstr/>
  </property>
</Properties>
</file>