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ags/tag1.xml" ContentType="application/vnd.openxmlformats-officedocument.presentationml.tags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embedTrueTypeFonts="1" saveSubsetFonts="1" autoCompressPictures="0">
  <p:sldMasterIdLst>
    <p:sldMasterId id="2147483825" r:id="rId4"/>
    <p:sldMasterId id="2147483826" r:id="rId5"/>
  </p:sldMasterIdLst>
  <p:notesMasterIdLst>
    <p:notesMasterId r:id="rId7"/>
  </p:notesMasterIdLst>
  <p:handoutMasterIdLst>
    <p:handoutMasterId r:id="rId8"/>
  </p:handoutMasterIdLst>
  <p:sldIdLst>
    <p:sldId id="2147480944" r:id="rId6"/>
  </p:sldIdLst>
  <p:sldSz cx="6858000" cy="9906000" type="A4"/>
  <p:notesSz cx="10234613" cy="7104063"/>
  <p:embeddedFontLst>
    <p:embeddedFont>
      <p:font typeface="Pretendard" panose="020B0600000101010101" charset="-127"/>
      <p:regular r:id="rId9"/>
      <p:bold r:id="rId10"/>
    </p:embeddedFont>
    <p:embeddedFont>
      <p:font typeface="Pretendard ExtraBold" panose="020B0600000101010101" charset="-127"/>
      <p:bold r:id="rId11"/>
    </p:embeddedFont>
    <p:embeddedFont>
      <p:font typeface="Pretendard Medium" panose="020B0600000101010101" charset="-127"/>
      <p:regular r:id="rId12"/>
    </p:embeddedFont>
    <p:embeddedFont>
      <p:font typeface="Pretendard SemiBold" panose="020B0600000101010101" charset="-127"/>
      <p:bold r:id="rId13"/>
    </p:embeddedFont>
    <p:embeddedFont>
      <p:font typeface="Arial Narrow" panose="020B0606020202030204" pitchFamily="34" charset="0"/>
      <p:regular r:id="rId14"/>
      <p:bold r:id="rId15"/>
      <p:italic r:id="rId16"/>
      <p:boldItalic r:id="rId17"/>
    </p:embeddedFont>
    <p:embeddedFont>
      <p:font typeface="LG스마트체 Regular" panose="020B0600000101010101" pitchFamily="50" charset="-127"/>
      <p:regular r:id="rId18"/>
    </p:embeddedFont>
    <p:embeddedFont>
      <p:font typeface="LG스마트체2.0 Bold" panose="020B0600000101010101" pitchFamily="50" charset="-127"/>
      <p:bold r:id="rId19"/>
    </p:embeddedFont>
    <p:embeddedFont>
      <p:font typeface="LG스마트체2.0 Regular" panose="020B0600000101010101" pitchFamily="50" charset="-127"/>
      <p:regular r:id="rId20"/>
    </p:embeddedFont>
    <p:embeddedFont>
      <p:font typeface="LG스마트체2.0 SemiBold" panose="020B0600000101010101" pitchFamily="50" charset="-127"/>
      <p:bold r:id="rId21"/>
    </p:embeddedFont>
    <p:embeddedFont>
      <p:font typeface="맑은 고딕" panose="020B0503020000020004" pitchFamily="50" charset="-127"/>
      <p:regular r:id="rId22"/>
      <p:bold r:id="rId23"/>
    </p:embeddedFont>
  </p:embeddedFontLst>
  <p:defaultTextStyle>
    <a:defPPr>
      <a:defRPr lang="ko-Kore-KR"/>
    </a:defPPr>
    <a:lvl1pPr marL="0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1pPr>
    <a:lvl2pPr marL="457084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2pPr>
    <a:lvl3pPr marL="914170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3pPr>
    <a:lvl4pPr marL="1371255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4pPr>
    <a:lvl5pPr marL="1828338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5pPr>
    <a:lvl6pPr marL="2285423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6pPr>
    <a:lvl7pPr marL="2742508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7pPr>
    <a:lvl8pPr marL="3199592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8pPr>
    <a:lvl9pPr marL="3656677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Factova MES" id="{5BEE16C6-EF64-4057-9DDE-B467F6F9D7B9}">
          <p14:sldIdLst/>
        </p14:section>
        <p14:section name="ipharmMES" id="{F7EF603B-4C66-4CB9-9169-7934E124A850}">
          <p14:sldIdLst/>
        </p14:section>
        <p14:section name="Design Navi." id="{AC53A223-8642-4640-ABE8-83DF76AA671A}">
          <p14:sldIdLst/>
        </p14:section>
        <p14:section name="SPC, FDC, OCAP" id="{BD84FA3A-5BB8-4B35-826E-15179AB10936}">
          <p14:sldIdLst/>
        </p14:section>
        <p14:section name="RMS" id="{29EA438D-E091-4F2F-B9DB-6A6ACEF07873}">
          <p14:sldIdLst/>
        </p14:section>
        <p14:section name="FEMS,EHS" id="{877BFDC1-1828-4CE8-A237-0AB780F4FD1D}">
          <p14:sldIdLst/>
        </p14:section>
        <p14:section name="AI Vision" id="{68A990E9-B985-46F3-9D49-41DFE9B7DFE7}">
          <p14:sldIdLst/>
        </p14:section>
        <p14:section name="Factova Control" id="{19C7EEEF-1D23-4CD8-A16E-AF247C72FABE}">
          <p14:sldIdLst/>
        </p14:section>
        <p14:section name="Factova CIM+.MCS" id="{784FF5E3-9EE3-4ADE-936D-33CE9DBA4752}">
          <p14:sldIdLst/>
        </p14:section>
        <p14:section name="설비컨셉설계.검증.구축" id="{25E62E52-0E0F-4555-B9DB-261FB93F81A2}">
          <p14:sldIdLst/>
        </p14:section>
        <p14:section name="Factova Teston" id="{0D696648-B3FD-453D-9535-6AC918CA8F76}">
          <p14:sldIdLst/>
        </p14:section>
        <p14:section name="Worldworks" id="{DA54CA69-05FC-4AAF-B03D-66F0009FA686}">
          <p14:sldIdLst/>
        </p14:section>
        <p14:section name="cycler_전기방전_직류배전_UPS" id="{31BF1EE5-C124-4651-B760-7683D36E6666}">
          <p14:sldIdLst>
            <p14:sldId id="2147480944"/>
          </p14:sldIdLst>
        </p14:section>
        <p14:section name="full brochure" id="{98DD5821-0EBF-40FE-9BC0-2DD4E14F7766}">
          <p14:sldIdLst/>
        </p14:section>
      </p14:sectionLst>
    </p:ext>
    <p:ext uri="{EFAFB233-063F-42B5-8137-9DF3F51BA10A}">
      <p15:sldGuideLst xmlns:p15="http://schemas.microsoft.com/office/powerpoint/2012/main">
        <p15:guide id="1" pos="96" userDrawn="1">
          <p15:clr>
            <a:srgbClr val="A4A3A4"/>
          </p15:clr>
        </p15:guide>
        <p15:guide id="2" orient="horz" pos="6227" userDrawn="1">
          <p15:clr>
            <a:srgbClr val="A4A3A4"/>
          </p15:clr>
        </p15:guide>
        <p15:guide id="5" pos="2160" userDrawn="1">
          <p15:clr>
            <a:srgbClr val="A4A3A4"/>
          </p15:clr>
        </p15:guide>
        <p15:guide id="6" pos="1162" userDrawn="1">
          <p15:clr>
            <a:srgbClr val="A4A3A4"/>
          </p15:clr>
        </p15:guide>
        <p15:guide id="7" orient="horz" pos="4640" userDrawn="1">
          <p15:clr>
            <a:srgbClr val="A4A3A4"/>
          </p15:clr>
        </p15:guide>
        <p15:guide id="8" orient="horz" pos="5978" userDrawn="1">
          <p15:clr>
            <a:srgbClr val="A4A3A4"/>
          </p15:clr>
        </p15:guide>
        <p15:guide id="10" pos="309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2FF"/>
    <a:srgbClr val="F4B39E"/>
    <a:srgbClr val="A6A6A6"/>
    <a:srgbClr val="FA1658"/>
    <a:srgbClr val="A68CE6"/>
    <a:srgbClr val="C7A7EB"/>
    <a:srgbClr val="6A2AA8"/>
    <a:srgbClr val="129D72"/>
    <a:srgbClr val="2DAFE3"/>
    <a:srgbClr val="F0F0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1776D66-6D26-4BD5-A987-CF546046B83C}" v="2" dt="2026-08-31T07:05:20.05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밝은 스타일 1 - 강조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>
        <p:scale>
          <a:sx n="100" d="100"/>
          <a:sy n="100" d="100"/>
        </p:scale>
        <p:origin x="3500" y="180"/>
      </p:cViewPr>
      <p:guideLst>
        <p:guide pos="96"/>
        <p:guide orient="horz" pos="6227"/>
        <p:guide pos="2160"/>
        <p:guide pos="1162"/>
        <p:guide orient="horz" pos="4640"/>
        <p:guide orient="horz" pos="5978"/>
        <p:guide pos="309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font" Target="fonts/font5.fntdata"/><Relationship Id="rId18" Type="http://schemas.openxmlformats.org/officeDocument/2006/relationships/font" Target="fonts/font10.fntdata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font" Target="fonts/font13.fntdata"/><Relationship Id="rId7" Type="http://schemas.openxmlformats.org/officeDocument/2006/relationships/notesMaster" Target="notesMasters/notesMaster1.xml"/><Relationship Id="rId12" Type="http://schemas.openxmlformats.org/officeDocument/2006/relationships/font" Target="fonts/font4.fntdata"/><Relationship Id="rId17" Type="http://schemas.openxmlformats.org/officeDocument/2006/relationships/font" Target="fonts/font9.fntdata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font" Target="fonts/font8.fntdata"/><Relationship Id="rId20" Type="http://schemas.openxmlformats.org/officeDocument/2006/relationships/font" Target="fonts/font12.fntdata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font" Target="fonts/font3.fntdata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font" Target="fonts/font7.fntdata"/><Relationship Id="rId23" Type="http://schemas.openxmlformats.org/officeDocument/2006/relationships/font" Target="fonts/font15.fntdata"/><Relationship Id="rId28" Type="http://schemas.microsoft.com/office/2015/10/relationships/revisionInfo" Target="revisionInfo.xml"/><Relationship Id="rId10" Type="http://schemas.openxmlformats.org/officeDocument/2006/relationships/font" Target="fonts/font2.fntdata"/><Relationship Id="rId19" Type="http://schemas.openxmlformats.org/officeDocument/2006/relationships/font" Target="fonts/font11.fntdata"/><Relationship Id="rId4" Type="http://schemas.openxmlformats.org/officeDocument/2006/relationships/slideMaster" Target="slideMasters/slideMaster1.xml"/><Relationship Id="rId9" Type="http://schemas.openxmlformats.org/officeDocument/2006/relationships/font" Target="fonts/font1.fntdata"/><Relationship Id="rId14" Type="http://schemas.openxmlformats.org/officeDocument/2006/relationships/font" Target="fonts/font6.fntdata"/><Relationship Id="rId22" Type="http://schemas.openxmlformats.org/officeDocument/2006/relationships/font" Target="fonts/font14.fntdata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>
            <a:extLst>
              <a:ext uri="{FF2B5EF4-FFF2-40B4-BE49-F238E27FC236}">
                <a16:creationId xmlns:a16="http://schemas.microsoft.com/office/drawing/2014/main" id="{506B65AF-63AF-09BA-BAF9-E5DDDCE37ED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1"/>
            <a:ext cx="4435000" cy="356437"/>
          </a:xfrm>
          <a:prstGeom prst="rect">
            <a:avLst/>
          </a:prstGeom>
        </p:spPr>
        <p:txBody>
          <a:bodyPr vert="horz" lIns="94668" tIns="47334" rIns="94668" bIns="47334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39661EB4-CC7A-9530-E99A-0247B3209FE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797246" y="1"/>
            <a:ext cx="4435000" cy="356437"/>
          </a:xfrm>
          <a:prstGeom prst="rect">
            <a:avLst/>
          </a:prstGeom>
        </p:spPr>
        <p:txBody>
          <a:bodyPr vert="horz" lIns="94668" tIns="47334" rIns="94668" bIns="47334" rtlCol="0"/>
          <a:lstStyle>
            <a:lvl1pPr algn="r">
              <a:defRPr sz="1200"/>
            </a:lvl1pPr>
          </a:lstStyle>
          <a:p>
            <a:fld id="{9D4D5111-131D-4E12-887E-3ADD9DD81B8A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C0DDA30A-F58C-0956-F81C-C345983F171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747628"/>
            <a:ext cx="4435000" cy="356436"/>
          </a:xfrm>
          <a:prstGeom prst="rect">
            <a:avLst/>
          </a:prstGeom>
        </p:spPr>
        <p:txBody>
          <a:bodyPr vert="horz" lIns="94668" tIns="47334" rIns="94668" bIns="47334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83C3C941-94CC-F2C8-BBFE-E4CCFCCD5A9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797246" y="6747628"/>
            <a:ext cx="4435000" cy="356436"/>
          </a:xfrm>
          <a:prstGeom prst="rect">
            <a:avLst/>
          </a:prstGeom>
        </p:spPr>
        <p:txBody>
          <a:bodyPr vert="horz" lIns="94668" tIns="47334" rIns="94668" bIns="47334" rtlCol="0" anchor="b"/>
          <a:lstStyle>
            <a:lvl1pPr algn="r">
              <a:defRPr sz="1200"/>
            </a:lvl1pPr>
          </a:lstStyle>
          <a:p>
            <a:fld id="{3146ADA7-DDDD-44B1-8922-D894817B203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2329757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238" userDrawn="1">
          <p15:clr>
            <a:srgbClr val="F26B43"/>
          </p15:clr>
        </p15:guide>
        <p15:guide id="2" pos="3224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435000" cy="356437"/>
          </a:xfrm>
          <a:prstGeom prst="rect">
            <a:avLst/>
          </a:prstGeom>
        </p:spPr>
        <p:txBody>
          <a:bodyPr vert="horz" lIns="94668" tIns="47334" rIns="94668" bIns="47334" rtlCol="0"/>
          <a:lstStyle>
            <a:lvl1pPr algn="l">
              <a:defRPr sz="1200">
                <a:latin typeface="Pretendard" panose="02000503000000020004" pitchFamily="50" charset="-127"/>
              </a:defRPr>
            </a:lvl1pPr>
          </a:lstStyle>
          <a:p>
            <a:endParaRPr kumimoji="1" lang="ko-Kore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797246" y="1"/>
            <a:ext cx="4435000" cy="356437"/>
          </a:xfrm>
          <a:prstGeom prst="rect">
            <a:avLst/>
          </a:prstGeom>
        </p:spPr>
        <p:txBody>
          <a:bodyPr vert="horz" lIns="94668" tIns="47334" rIns="94668" bIns="47334" rtlCol="0"/>
          <a:lstStyle>
            <a:lvl1pPr algn="r">
              <a:defRPr sz="1200">
                <a:latin typeface="Pretendard" panose="02000503000000020004" pitchFamily="50" charset="-127"/>
              </a:defRPr>
            </a:lvl1pPr>
          </a:lstStyle>
          <a:p>
            <a:fld id="{F4396A7F-D1F7-9046-A832-11ACA144F731}" type="datetimeFigureOut">
              <a:rPr kumimoji="1" lang="ko-Kore-KR" altLang="en-US" smtClean="0"/>
              <a:pPr/>
              <a:t>08/31/2026</a:t>
            </a:fld>
            <a:endParaRPr kumimoji="1" lang="ko-Kore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4286250" y="887413"/>
            <a:ext cx="1662113" cy="23987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668" tIns="47334" rIns="94668" bIns="47334" rtlCol="0" anchor="ctr"/>
          <a:lstStyle/>
          <a:p>
            <a:endParaRPr lang="ko-Kore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1023462" y="3418831"/>
            <a:ext cx="8187690" cy="2797225"/>
          </a:xfrm>
          <a:prstGeom prst="rect">
            <a:avLst/>
          </a:prstGeom>
        </p:spPr>
        <p:txBody>
          <a:bodyPr vert="horz" lIns="94668" tIns="47334" rIns="94668" bIns="47334" rtlCol="0"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  <a:endParaRPr kumimoji="1" lang="ko-Kore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6747628"/>
            <a:ext cx="4435000" cy="356436"/>
          </a:xfrm>
          <a:prstGeom prst="rect">
            <a:avLst/>
          </a:prstGeom>
        </p:spPr>
        <p:txBody>
          <a:bodyPr vert="horz" lIns="94668" tIns="47334" rIns="94668" bIns="47334" rtlCol="0" anchor="b"/>
          <a:lstStyle>
            <a:lvl1pPr algn="l">
              <a:defRPr sz="1200">
                <a:latin typeface="Pretendard" panose="02000503000000020004" pitchFamily="50" charset="-127"/>
              </a:defRPr>
            </a:lvl1pPr>
          </a:lstStyle>
          <a:p>
            <a:endParaRPr kumimoji="1" lang="ko-Kore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797246" y="6747628"/>
            <a:ext cx="4435000" cy="356436"/>
          </a:xfrm>
          <a:prstGeom prst="rect">
            <a:avLst/>
          </a:prstGeom>
        </p:spPr>
        <p:txBody>
          <a:bodyPr vert="horz" lIns="94668" tIns="47334" rIns="94668" bIns="47334" rtlCol="0" anchor="b"/>
          <a:lstStyle>
            <a:lvl1pPr algn="r">
              <a:defRPr sz="1200">
                <a:latin typeface="Pretendard" panose="02000503000000020004" pitchFamily="50" charset="-127"/>
              </a:defRPr>
            </a:lvl1pPr>
          </a:lstStyle>
          <a:p>
            <a:fld id="{C5028113-DB7E-1A4F-9BAC-1FA6FC680711}" type="slidenum">
              <a:rPr kumimoji="1" lang="ko-Kore-KR" altLang="en-US" smtClean="0"/>
              <a:pPr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274690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170" rtl="0" eaLnBrk="1" latinLnBrk="0" hangingPunct="1">
      <a:defRPr sz="1200" kern="1200">
        <a:solidFill>
          <a:schemeClr val="tx1"/>
        </a:solidFill>
        <a:latin typeface="Pretendard" panose="02000503000000020004" pitchFamily="50" charset="-127"/>
        <a:ea typeface="+mn-ea"/>
        <a:cs typeface="+mn-cs"/>
      </a:defRPr>
    </a:lvl1pPr>
    <a:lvl2pPr marL="457084" algn="l" defTabSz="914170" rtl="0" eaLnBrk="1" latinLnBrk="0" hangingPunct="1">
      <a:defRPr sz="1200" kern="1200">
        <a:solidFill>
          <a:schemeClr val="tx1"/>
        </a:solidFill>
        <a:latin typeface="Pretendard" panose="02000503000000020004" pitchFamily="50" charset="-127"/>
        <a:ea typeface="+mn-ea"/>
        <a:cs typeface="+mn-cs"/>
      </a:defRPr>
    </a:lvl2pPr>
    <a:lvl3pPr marL="914170" algn="l" defTabSz="914170" rtl="0" eaLnBrk="1" latinLnBrk="0" hangingPunct="1">
      <a:defRPr sz="1200" kern="1200">
        <a:solidFill>
          <a:schemeClr val="tx1"/>
        </a:solidFill>
        <a:latin typeface="Pretendard" panose="02000503000000020004" pitchFamily="50" charset="-127"/>
        <a:ea typeface="+mn-ea"/>
        <a:cs typeface="+mn-cs"/>
      </a:defRPr>
    </a:lvl3pPr>
    <a:lvl4pPr marL="1371255" algn="l" defTabSz="914170" rtl="0" eaLnBrk="1" latinLnBrk="0" hangingPunct="1">
      <a:defRPr sz="1200" kern="1200">
        <a:solidFill>
          <a:schemeClr val="tx1"/>
        </a:solidFill>
        <a:latin typeface="Pretendard" panose="02000503000000020004" pitchFamily="50" charset="-127"/>
        <a:ea typeface="+mn-ea"/>
        <a:cs typeface="+mn-cs"/>
      </a:defRPr>
    </a:lvl4pPr>
    <a:lvl5pPr marL="1828338" algn="l" defTabSz="914170" rtl="0" eaLnBrk="1" latinLnBrk="0" hangingPunct="1">
      <a:defRPr sz="1200" kern="1200">
        <a:solidFill>
          <a:schemeClr val="tx1"/>
        </a:solidFill>
        <a:latin typeface="Pretendard" panose="02000503000000020004" pitchFamily="50" charset="-127"/>
        <a:ea typeface="+mn-ea"/>
        <a:cs typeface="+mn-cs"/>
      </a:defRPr>
    </a:lvl5pPr>
    <a:lvl6pPr marL="2285423" algn="l" defTabSz="91417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508" algn="l" defTabSz="91417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592" algn="l" defTabSz="91417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677" algn="l" defTabSz="91417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F8653C-6751-857B-7236-8D370A946A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20B12024-69E2-6EEE-0498-7F4DB02CE1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B18AD920-AA3E-7BF6-D6DE-DA40FAD6CD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6F2D9436-6EF7-A0E1-88BD-85B1A81BC14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028113-DB7E-1A4F-9BAC-1FA6FC680711}" type="slidenum">
              <a:rPr kumimoji="1" lang="ko-Kore-KR" altLang="en-US" smtClean="0"/>
              <a:pPr/>
              <a:t>0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34619621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기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LG씨엔에스_가로조합(국,영).jpg">
            <a:extLst>
              <a:ext uri="{FF2B5EF4-FFF2-40B4-BE49-F238E27FC236}">
                <a16:creationId xmlns:a16="http://schemas.microsoft.com/office/drawing/2014/main" id="{5B07A51D-71C1-CE9B-E61E-009A6FF2B4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32911" y="9446426"/>
            <a:ext cx="535781" cy="386200"/>
          </a:xfrm>
          <a:prstGeom prst="rect">
            <a:avLst/>
          </a:prstGeom>
        </p:spPr>
      </p:pic>
      <p:sp>
        <p:nvSpPr>
          <p:cNvPr id="9" name="슬라이드 번호 개체 틀 5">
            <a:extLst>
              <a:ext uri="{FF2B5EF4-FFF2-40B4-BE49-F238E27FC236}">
                <a16:creationId xmlns:a16="http://schemas.microsoft.com/office/drawing/2014/main" id="{C2B3A9D1-0399-78F9-720C-C1DFA67CF3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31156" y="9374014"/>
            <a:ext cx="395693" cy="24801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algn="ctr">
              <a:defRPr sz="506" b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LG스마트체2.0 Regular" panose="020B0600000101010101" pitchFamily="50" charset="-127"/>
              </a:defRPr>
            </a:lvl1pPr>
          </a:lstStyle>
          <a:p>
            <a:pPr algn="ctr"/>
            <a:r>
              <a:rPr lang="en-US" altLang="ko-KR"/>
              <a:t>- </a:t>
            </a:r>
            <a:fld id="{F2334CB4-850D-45D0-A107-7A1684607371}" type="slidenum">
              <a:rPr lang="ko-KR" altLang="en-US" smtClean="0"/>
              <a:pPr algn="ctr"/>
              <a:t>‹#›</a:t>
            </a:fld>
            <a:r>
              <a:rPr lang="ko-KR" altLang="en-US"/>
              <a:t> </a:t>
            </a:r>
            <a:r>
              <a:rPr altLang="ko-KR"/>
              <a:t>/ p -</a:t>
            </a:r>
            <a:endParaRPr lang="ko-KR" altLang="en-US"/>
          </a:p>
        </p:txBody>
      </p:sp>
      <p:sp>
        <p:nvSpPr>
          <p:cNvPr id="10" name="Text Box 2">
            <a:extLst>
              <a:ext uri="{FF2B5EF4-FFF2-40B4-BE49-F238E27FC236}">
                <a16:creationId xmlns:a16="http://schemas.microsoft.com/office/drawing/2014/main" id="{C62E8CC4-85A5-BF36-E601-422DF86FC4B6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143529" y="9702602"/>
            <a:ext cx="570944" cy="14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338" b="1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r>
              <a:rPr lang="en-US" altLang="ko-KR" sz="338" b="0">
                <a:solidFill>
                  <a:schemeClr val="bg1"/>
                </a:solidFill>
                <a:latin typeface="LG스마트체2.0 Bold" panose="020B0600000101010101" pitchFamily="50" charset="-127"/>
                <a:ea typeface="LG스마트체2.0 Bold" panose="020B0600000101010101" pitchFamily="50" charset="-127"/>
              </a:rPr>
              <a:t>CONFIDENTIAL</a:t>
            </a:r>
            <a:r>
              <a:rPr lang="ko-KR" altLang="en-US" sz="338" b="1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endParaRPr lang="en-US" altLang="ko-KR" sz="338" b="1">
              <a:solidFill>
                <a:schemeClr val="bg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sp>
        <p:nvSpPr>
          <p:cNvPr id="2" name="자유형 11">
            <a:extLst>
              <a:ext uri="{FF2B5EF4-FFF2-40B4-BE49-F238E27FC236}">
                <a16:creationId xmlns:a16="http://schemas.microsoft.com/office/drawing/2014/main" id="{CDEBE190-493F-D398-4EE0-9B128BB575DF}"/>
              </a:ext>
            </a:extLst>
          </p:cNvPr>
          <p:cNvSpPr/>
          <p:nvPr userDrawn="1"/>
        </p:nvSpPr>
        <p:spPr>
          <a:xfrm>
            <a:off x="0" y="376802"/>
            <a:ext cx="364500" cy="52000"/>
          </a:xfrm>
          <a:prstGeom prst="rect">
            <a:avLst/>
          </a:prstGeom>
          <a:gradFill flip="none" rotWithShape="1">
            <a:gsLst>
              <a:gs pos="50000">
                <a:srgbClr val="E834E3"/>
              </a:gs>
              <a:gs pos="100000">
                <a:srgbClr val="6A2AA8"/>
              </a:gs>
              <a:gs pos="0">
                <a:srgbClr val="FF1D5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ko-Kore-KR" altLang="en-US" sz="1350">
              <a:solidFill>
                <a:schemeClr val="bg1"/>
              </a:solidFill>
              <a:latin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5" name="Text Box 2">
            <a:extLst>
              <a:ext uri="{FF2B5EF4-FFF2-40B4-BE49-F238E27FC236}">
                <a16:creationId xmlns:a16="http://schemas.microsoft.com/office/drawing/2014/main" id="{FA4A7ED9-1817-F2F4-0AB3-CFAD05728E88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143529" y="9702602"/>
            <a:ext cx="570944" cy="14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r>
              <a:rPr lang="en-US" altLang="ko-KR" sz="338" b="0">
                <a:solidFill>
                  <a:schemeClr val="tx1"/>
                </a:solidFill>
                <a:latin typeface="LG스마트체2.0 Bold" panose="020B0600000101010101" pitchFamily="50" charset="-127"/>
                <a:ea typeface="LG스마트체2.0 Bold" panose="020B0600000101010101" pitchFamily="50" charset="-127"/>
              </a:rPr>
              <a:t>CONFIDENTIAL</a:t>
            </a: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endParaRPr lang="en-US" altLang="ko-KR" sz="338" b="1">
              <a:solidFill>
                <a:schemeClr val="tx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409487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61" userDrawn="1">
          <p15:clr>
            <a:srgbClr val="FBAE40"/>
          </p15:clr>
        </p15:guide>
        <p15:guide id="2" orient="horz" pos="1319" userDrawn="1">
          <p15:clr>
            <a:srgbClr val="FBAE40"/>
          </p15:clr>
        </p15:guide>
        <p15:guide id="3" orient="horz" pos="1384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기본_타이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제목 21">
            <a:extLst>
              <a:ext uri="{FF2B5EF4-FFF2-40B4-BE49-F238E27FC236}">
                <a16:creationId xmlns:a16="http://schemas.microsoft.com/office/drawing/2014/main" id="{7CFFA35E-0CE7-03D4-3C25-E33D2719C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311" y="428803"/>
            <a:ext cx="6480273" cy="676451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1350">
                <a:solidFill>
                  <a:schemeClr val="tx1"/>
                </a:solidFill>
                <a:latin typeface="+mn-ea"/>
                <a:ea typeface="+mn-ea"/>
              </a:defRPr>
            </a:lvl1pPr>
          </a:lstStyle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pic>
        <p:nvPicPr>
          <p:cNvPr id="4" name="그림 3" descr="LG씨엔에스_가로조합(국,영).jpg">
            <a:extLst>
              <a:ext uri="{FF2B5EF4-FFF2-40B4-BE49-F238E27FC236}">
                <a16:creationId xmlns:a16="http://schemas.microsoft.com/office/drawing/2014/main" id="{5B07A51D-71C1-CE9B-E61E-009A6FF2B4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32911" y="9446426"/>
            <a:ext cx="535781" cy="386200"/>
          </a:xfrm>
          <a:prstGeom prst="rect">
            <a:avLst/>
          </a:prstGeom>
        </p:spPr>
      </p:pic>
      <p:sp>
        <p:nvSpPr>
          <p:cNvPr id="9" name="슬라이드 번호 개체 틀 5">
            <a:extLst>
              <a:ext uri="{FF2B5EF4-FFF2-40B4-BE49-F238E27FC236}">
                <a16:creationId xmlns:a16="http://schemas.microsoft.com/office/drawing/2014/main" id="{C2B3A9D1-0399-78F9-720C-C1DFA67CF3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31156" y="9374014"/>
            <a:ext cx="395693" cy="24801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US" altLang="ko-KR" sz="506" b="0" smtClean="0">
                <a:solidFill>
                  <a:schemeClr val="tx1">
                    <a:lumMod val="50000"/>
                    <a:lumOff val="50000"/>
                  </a:schemeClr>
                </a:solidFill>
                <a:ea typeface="LG스마트체2.0 Regular" panose="020B0600000101010101" pitchFamily="50" charset="-127"/>
              </a:defRPr>
            </a:lvl1pPr>
          </a:lstStyle>
          <a:p>
            <a:pPr algn="ctr"/>
            <a:r>
              <a:rPr lang="en-US" altLang="ko-KR"/>
              <a:t>- </a:t>
            </a:r>
            <a:fld id="{F2334CB4-850D-45D0-A107-7A1684607371}" type="slidenum">
              <a:rPr lang="ko-KR" altLang="en-US" smtClean="0"/>
              <a:pPr algn="ctr"/>
              <a:t>‹#›</a:t>
            </a:fld>
            <a:r>
              <a:rPr lang="ko-KR" altLang="en-US"/>
              <a:t> </a:t>
            </a:r>
            <a:r>
              <a:rPr altLang="ko-KR"/>
              <a:t>/ p -</a:t>
            </a:r>
            <a:endParaRPr lang="ko-KR" altLang="en-US"/>
          </a:p>
        </p:txBody>
      </p:sp>
      <p:sp>
        <p:nvSpPr>
          <p:cNvPr id="10" name="Text Box 2">
            <a:extLst>
              <a:ext uri="{FF2B5EF4-FFF2-40B4-BE49-F238E27FC236}">
                <a16:creationId xmlns:a16="http://schemas.microsoft.com/office/drawing/2014/main" id="{C62E8CC4-85A5-BF36-E601-422DF86FC4B6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143529" y="9702602"/>
            <a:ext cx="570944" cy="14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r>
              <a:rPr lang="en-US" altLang="ko-KR" sz="338" b="0">
                <a:solidFill>
                  <a:schemeClr val="tx1"/>
                </a:solidFill>
                <a:latin typeface="LG스마트체2.0 Bold" panose="020B0600000101010101" pitchFamily="50" charset="-127"/>
                <a:ea typeface="LG스마트체2.0 Bold" panose="020B0600000101010101" pitchFamily="50" charset="-127"/>
              </a:rPr>
              <a:t>CONFIDENTIAL</a:t>
            </a: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endParaRPr lang="en-US" altLang="ko-KR" sz="338" b="1">
              <a:solidFill>
                <a:schemeClr val="tx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sp>
        <p:nvSpPr>
          <p:cNvPr id="2" name="자유형 11">
            <a:extLst>
              <a:ext uri="{FF2B5EF4-FFF2-40B4-BE49-F238E27FC236}">
                <a16:creationId xmlns:a16="http://schemas.microsoft.com/office/drawing/2014/main" id="{CDEBE190-493F-D398-4EE0-9B128BB575DF}"/>
              </a:ext>
            </a:extLst>
          </p:cNvPr>
          <p:cNvSpPr/>
          <p:nvPr userDrawn="1"/>
        </p:nvSpPr>
        <p:spPr>
          <a:xfrm>
            <a:off x="0" y="376802"/>
            <a:ext cx="364500" cy="52000"/>
          </a:xfrm>
          <a:prstGeom prst="rect">
            <a:avLst/>
          </a:prstGeom>
          <a:gradFill flip="none" rotWithShape="1">
            <a:gsLst>
              <a:gs pos="50000">
                <a:srgbClr val="E834E3"/>
              </a:gs>
              <a:gs pos="100000">
                <a:srgbClr val="6A2AA8"/>
              </a:gs>
              <a:gs pos="0">
                <a:srgbClr val="FF1D5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ko-Kore-KR" altLang="en-US" sz="1350">
              <a:solidFill>
                <a:schemeClr val="tx1"/>
              </a:solidFill>
              <a:latin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455119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61" userDrawn="1">
          <p15:clr>
            <a:srgbClr val="FBAE40"/>
          </p15:clr>
        </p15:guide>
        <p15:guide id="2" orient="horz" pos="1319" userDrawn="1">
          <p15:clr>
            <a:srgbClr val="FBAE40"/>
          </p15:clr>
        </p15:guide>
        <p15:guide id="3" orient="horz" pos="1384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기본_타이틀_거버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제목 21">
            <a:extLst>
              <a:ext uri="{FF2B5EF4-FFF2-40B4-BE49-F238E27FC236}">
                <a16:creationId xmlns:a16="http://schemas.microsoft.com/office/drawing/2014/main" id="{7CFFA35E-0CE7-03D4-3C25-E33D2719C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311" y="428803"/>
            <a:ext cx="6480273" cy="676451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1350">
                <a:solidFill>
                  <a:schemeClr val="tx1"/>
                </a:solidFill>
                <a:latin typeface="+mn-ea"/>
                <a:ea typeface="+mn-ea"/>
              </a:defRPr>
            </a:lvl1pPr>
          </a:lstStyle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pic>
        <p:nvPicPr>
          <p:cNvPr id="4" name="그림 3" descr="LG씨엔에스_가로조합(국,영).jpg">
            <a:extLst>
              <a:ext uri="{FF2B5EF4-FFF2-40B4-BE49-F238E27FC236}">
                <a16:creationId xmlns:a16="http://schemas.microsoft.com/office/drawing/2014/main" id="{5B07A51D-71C1-CE9B-E61E-009A6FF2B4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32911" y="9446426"/>
            <a:ext cx="535781" cy="386200"/>
          </a:xfrm>
          <a:prstGeom prst="rect">
            <a:avLst/>
          </a:prstGeom>
        </p:spPr>
      </p:pic>
      <p:sp>
        <p:nvSpPr>
          <p:cNvPr id="5" name="슬라이드 번호 개체 틀 5">
            <a:extLst>
              <a:ext uri="{FF2B5EF4-FFF2-40B4-BE49-F238E27FC236}">
                <a16:creationId xmlns:a16="http://schemas.microsoft.com/office/drawing/2014/main" id="{CDC85206-065A-4427-6B21-6A0872A1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31156" y="9374014"/>
            <a:ext cx="395693" cy="24801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US" sz="506" b="0" smtClean="0">
                <a:solidFill>
                  <a:schemeClr val="tx1">
                    <a:lumMod val="50000"/>
                    <a:lumOff val="50000"/>
                  </a:schemeClr>
                </a:solidFill>
                <a:ea typeface="LG스마트체2.0 Regular" panose="020B0600000101010101" pitchFamily="50" charset="-127"/>
              </a:defRPr>
            </a:lvl1pPr>
          </a:lstStyle>
          <a:p>
            <a:pPr algn="ctr"/>
            <a:r>
              <a:rPr lang="en-US"/>
              <a:t>- </a:t>
            </a:r>
            <a:fld id="{F2334CB4-850D-45D0-A107-7A1684607371}" type="slidenum">
              <a:rPr lang="ko-KR" altLang="en-US" smtClean="0"/>
              <a:pPr algn="ctr"/>
              <a:t>‹#›</a:t>
            </a:fld>
            <a:r>
              <a:rPr lang="ko-KR" altLang="en-US"/>
              <a:t> </a:t>
            </a:r>
            <a:r>
              <a:t>/ p -</a:t>
            </a:r>
            <a:endParaRPr lang="ko-KR" altLang="en-US"/>
          </a:p>
        </p:txBody>
      </p:sp>
      <p:sp>
        <p:nvSpPr>
          <p:cNvPr id="7" name="Text Box 2">
            <a:extLst>
              <a:ext uri="{FF2B5EF4-FFF2-40B4-BE49-F238E27FC236}">
                <a16:creationId xmlns:a16="http://schemas.microsoft.com/office/drawing/2014/main" id="{A14F7215-A187-8F02-FEEF-0C43DB81C47C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143529" y="9702602"/>
            <a:ext cx="570944" cy="14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r>
              <a:rPr lang="en-US" altLang="ko-KR" sz="338" b="0">
                <a:solidFill>
                  <a:schemeClr val="tx1"/>
                </a:solidFill>
                <a:latin typeface="LG스마트체2.0 Bold" panose="020B0600000101010101" pitchFamily="50" charset="-127"/>
                <a:ea typeface="LG스마트체2.0 Bold" panose="020B0600000101010101" pitchFamily="50" charset="-127"/>
              </a:rPr>
              <a:t>CONFIDENTIAL</a:t>
            </a: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endParaRPr lang="en-US" altLang="ko-KR" sz="338" b="1">
              <a:solidFill>
                <a:schemeClr val="tx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sp>
        <p:nvSpPr>
          <p:cNvPr id="2" name="텍스트 개체 틀 29">
            <a:extLst>
              <a:ext uri="{FF2B5EF4-FFF2-40B4-BE49-F238E27FC236}">
                <a16:creationId xmlns:a16="http://schemas.microsoft.com/office/drawing/2014/main" id="{9F270F8C-8CA0-B558-8812-6EE2781998DC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189311" y="1213030"/>
            <a:ext cx="6480275" cy="350921"/>
          </a:xfrm>
          <a:prstGeom prst="rect">
            <a:avLst/>
          </a:prstGeom>
        </p:spPr>
        <p:txBody>
          <a:bodyPr wrap="square" lIns="216000" tIns="36000" rIns="36000" bIns="36000">
            <a:spAutoFit/>
          </a:bodyPr>
          <a:lstStyle>
            <a:lvl1pPr>
              <a:lnSpc>
                <a:spcPct val="100000"/>
              </a:lnSpc>
              <a:spcAft>
                <a:spcPts val="113"/>
              </a:spcAft>
              <a:defRPr sz="1013" b="0" i="0">
                <a:solidFill>
                  <a:schemeClr val="tx1"/>
                </a:solidFill>
                <a:latin typeface="+mn-lt"/>
                <a:ea typeface="+mn-ea"/>
                <a:cs typeface="Pretendard Medium" panose="02000503000000020004" pitchFamily="2" charset="-127"/>
              </a:defRPr>
            </a:lvl1pPr>
          </a:lstStyle>
          <a:p>
            <a:pPr marL="0" marR="0" lvl="0" indent="0" algn="l" defTabSz="514348" rtl="0" eaLnBrk="1" fontAlgn="auto" latinLnBrk="0" hangingPunct="1">
              <a:lnSpc>
                <a:spcPct val="80000"/>
              </a:lnSpc>
              <a:spcBef>
                <a:spcPts val="113"/>
              </a:spcBef>
              <a:spcAft>
                <a:spcPts val="113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ko-KR" altLang="en-US"/>
              <a:t>마스터 텍스트 스타일을 편집하려면 클릭</a:t>
            </a:r>
            <a:endParaRPr kumimoji="1" lang="en-US" altLang="ko-KR"/>
          </a:p>
          <a:p>
            <a:pPr marL="0" marR="0" lvl="0" indent="0" algn="l" defTabSz="514348" rtl="0" eaLnBrk="1" fontAlgn="auto" latinLnBrk="0" hangingPunct="1">
              <a:lnSpc>
                <a:spcPct val="80000"/>
              </a:lnSpc>
              <a:spcBef>
                <a:spcPts val="113"/>
              </a:spcBef>
              <a:spcAft>
                <a:spcPts val="113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ko-Kore-KR" altLang="en-US"/>
          </a:p>
        </p:txBody>
      </p:sp>
      <p:sp>
        <p:nvSpPr>
          <p:cNvPr id="8" name="자유형 11">
            <a:extLst>
              <a:ext uri="{FF2B5EF4-FFF2-40B4-BE49-F238E27FC236}">
                <a16:creationId xmlns:a16="http://schemas.microsoft.com/office/drawing/2014/main" id="{12D601A8-138E-6712-F93B-236F2EB9BE9F}"/>
              </a:ext>
            </a:extLst>
          </p:cNvPr>
          <p:cNvSpPr/>
          <p:nvPr userDrawn="1"/>
        </p:nvSpPr>
        <p:spPr>
          <a:xfrm>
            <a:off x="0" y="376802"/>
            <a:ext cx="364500" cy="52000"/>
          </a:xfrm>
          <a:prstGeom prst="rect">
            <a:avLst/>
          </a:prstGeom>
          <a:gradFill flip="none" rotWithShape="1">
            <a:gsLst>
              <a:gs pos="50000">
                <a:srgbClr val="E834E3"/>
              </a:gs>
              <a:gs pos="100000">
                <a:srgbClr val="6A2AA8"/>
              </a:gs>
              <a:gs pos="0">
                <a:srgbClr val="FF1D5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ko-Kore-KR" altLang="en-US" sz="1350">
              <a:solidFill>
                <a:schemeClr val="tx1"/>
              </a:solidFill>
              <a:latin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521817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61" userDrawn="1">
          <p15:clr>
            <a:srgbClr val="FBAE40"/>
          </p15:clr>
        </p15:guide>
        <p15:guide id="2" orient="horz" pos="1319" userDrawn="1">
          <p15:clr>
            <a:srgbClr val="FBAE40"/>
          </p15:clr>
        </p15:guide>
        <p15:guide id="3" orient="horz" pos="1384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기본_타이틀_거버닝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제목 21">
            <a:extLst>
              <a:ext uri="{FF2B5EF4-FFF2-40B4-BE49-F238E27FC236}">
                <a16:creationId xmlns:a16="http://schemas.microsoft.com/office/drawing/2014/main" id="{7CFFA35E-0CE7-03D4-3C25-E33D2719C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311" y="428803"/>
            <a:ext cx="6480273" cy="676451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lnSpc>
                <a:spcPct val="120000"/>
              </a:lnSpc>
              <a:defRPr sz="1350">
                <a:solidFill>
                  <a:schemeClr val="tx1"/>
                </a:solidFill>
                <a:latin typeface="+mn-ea"/>
                <a:ea typeface="+mn-ea"/>
              </a:defRPr>
            </a:lvl1pPr>
          </a:lstStyle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pic>
        <p:nvPicPr>
          <p:cNvPr id="4" name="그림 3" descr="LG씨엔에스_가로조합(국,영).jpg">
            <a:extLst>
              <a:ext uri="{FF2B5EF4-FFF2-40B4-BE49-F238E27FC236}">
                <a16:creationId xmlns:a16="http://schemas.microsoft.com/office/drawing/2014/main" id="{5B07A51D-71C1-CE9B-E61E-009A6FF2B4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32911" y="9446426"/>
            <a:ext cx="535781" cy="386200"/>
          </a:xfrm>
          <a:prstGeom prst="rect">
            <a:avLst/>
          </a:prstGeom>
        </p:spPr>
      </p:pic>
      <p:sp>
        <p:nvSpPr>
          <p:cNvPr id="5" name="텍스트 개체 틀 3">
            <a:extLst>
              <a:ext uri="{FF2B5EF4-FFF2-40B4-BE49-F238E27FC236}">
                <a16:creationId xmlns:a16="http://schemas.microsoft.com/office/drawing/2014/main" id="{A97C0C03-7473-75C8-F4B1-5683CFF930A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89309" y="2317787"/>
            <a:ext cx="3199186" cy="208318"/>
          </a:xfrm>
          <a:prstGeom prst="rect">
            <a:avLst/>
          </a:prstGeom>
          <a:noFill/>
        </p:spPr>
        <p:txBody>
          <a:bodyPr wrap="square" lIns="36000" tIns="36000" rIns="36000" bIns="36000" anchor="ctr">
            <a:spAutoFit/>
          </a:bodyPr>
          <a:lstStyle>
            <a:lvl1pPr marL="0" indent="0" algn="ctr" defTabSz="514360" rtl="0" eaLnBrk="1" latinLnBrk="1" hangingPunct="1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None/>
              <a:defRPr lang="ko-KR" altLang="en-US" sz="788" b="1" kern="1200" dirty="0" smtClean="0">
                <a:ln w="3175">
                  <a:solidFill>
                    <a:srgbClr val="000000">
                      <a:alpha val="5000"/>
                    </a:srgbClr>
                  </a:solidFill>
                </a:ln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03601" indent="-101801">
              <a:lnSpc>
                <a:spcPct val="120000"/>
              </a:lnSpc>
              <a:spcBef>
                <a:spcPts val="0"/>
              </a:spcBef>
              <a:defRPr sz="675"/>
            </a:lvl2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8" name="텍스트 개체 틀 3">
            <a:extLst>
              <a:ext uri="{FF2B5EF4-FFF2-40B4-BE49-F238E27FC236}">
                <a16:creationId xmlns:a16="http://schemas.microsoft.com/office/drawing/2014/main" id="{CB850847-23DA-910E-7A7D-6EA2E9282E5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469507" y="2318493"/>
            <a:ext cx="3199184" cy="207548"/>
          </a:xfrm>
          <a:prstGeom prst="rect">
            <a:avLst/>
          </a:prstGeom>
          <a:noFill/>
        </p:spPr>
        <p:txBody>
          <a:bodyPr wrap="square" lIns="36000" tIns="36000" rIns="36000" bIns="36000" anchor="ctr">
            <a:spAutoFit/>
          </a:bodyPr>
          <a:lstStyle>
            <a:lvl1pPr algn="ctr">
              <a:defRPr lang="ko-KR" altLang="en-US" sz="788" b="1" dirty="0">
                <a:ln w="3175">
                  <a:solidFill>
                    <a:srgbClr val="000000">
                      <a:alpha val="5000"/>
                    </a:srgbClr>
                  </a:solidFill>
                </a:ln>
                <a:solidFill>
                  <a:schemeClr val="tx1"/>
                </a:solidFill>
              </a:defRPr>
            </a:lvl1pPr>
          </a:lstStyle>
          <a:p>
            <a:pPr marL="0" lvl="0" indent="0" algn="ctr" latinLnBrk="1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ko-KR" altLang="en-US"/>
              <a:t>마스터 텍스트 스타일 편집</a:t>
            </a:r>
          </a:p>
        </p:txBody>
      </p:sp>
      <p:sp>
        <p:nvSpPr>
          <p:cNvPr id="10" name="슬라이드 번호 개체 틀 5">
            <a:extLst>
              <a:ext uri="{FF2B5EF4-FFF2-40B4-BE49-F238E27FC236}">
                <a16:creationId xmlns:a16="http://schemas.microsoft.com/office/drawing/2014/main" id="{9ED53F65-EC68-2A95-3DA5-ECFE90897A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31156" y="9374014"/>
            <a:ext cx="395693" cy="24801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US" sz="506" b="0" smtClean="0">
                <a:solidFill>
                  <a:schemeClr val="tx1">
                    <a:lumMod val="50000"/>
                    <a:lumOff val="50000"/>
                  </a:schemeClr>
                </a:solidFill>
                <a:ea typeface="LG스마트체2.0 Regular" panose="020B0600000101010101" pitchFamily="50" charset="-127"/>
              </a:defRPr>
            </a:lvl1pPr>
          </a:lstStyle>
          <a:p>
            <a:pPr algn="ctr"/>
            <a:r>
              <a:rPr lang="en-US"/>
              <a:t>- </a:t>
            </a:r>
            <a:fld id="{F2334CB4-850D-45D0-A107-7A1684607371}" type="slidenum">
              <a:rPr lang="ko-KR" altLang="en-US" smtClean="0"/>
              <a:pPr algn="ctr"/>
              <a:t>‹#›</a:t>
            </a:fld>
            <a:r>
              <a:rPr lang="ko-KR" altLang="en-US"/>
              <a:t> </a:t>
            </a:r>
            <a:r>
              <a:t>/ p -</a:t>
            </a:r>
            <a:endParaRPr lang="ko-KR" altLang="en-US"/>
          </a:p>
        </p:txBody>
      </p:sp>
      <p:sp>
        <p:nvSpPr>
          <p:cNvPr id="11" name="Text Box 2">
            <a:extLst>
              <a:ext uri="{FF2B5EF4-FFF2-40B4-BE49-F238E27FC236}">
                <a16:creationId xmlns:a16="http://schemas.microsoft.com/office/drawing/2014/main" id="{EE1201B0-2BF9-8F97-28A4-191E5EFB1F89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143529" y="9702602"/>
            <a:ext cx="570944" cy="14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r>
              <a:rPr lang="en-US" altLang="ko-KR" sz="338" b="0">
                <a:solidFill>
                  <a:schemeClr val="tx1"/>
                </a:solidFill>
                <a:latin typeface="LG스마트체2.0 Bold" panose="020B0600000101010101" pitchFamily="50" charset="-127"/>
                <a:ea typeface="LG스마트체2.0 Bold" panose="020B0600000101010101" pitchFamily="50" charset="-127"/>
              </a:rPr>
              <a:t>CONFIDENTIAL</a:t>
            </a: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endParaRPr lang="en-US" altLang="ko-KR" sz="338" b="1">
              <a:solidFill>
                <a:schemeClr val="tx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sp>
        <p:nvSpPr>
          <p:cNvPr id="2" name="텍스트 개체 틀 29">
            <a:extLst>
              <a:ext uri="{FF2B5EF4-FFF2-40B4-BE49-F238E27FC236}">
                <a16:creationId xmlns:a16="http://schemas.microsoft.com/office/drawing/2014/main" id="{8323D8A8-8A51-0C36-1E1F-CA46D6952CC4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189311" y="1213030"/>
            <a:ext cx="6480275" cy="350921"/>
          </a:xfrm>
          <a:prstGeom prst="rect">
            <a:avLst/>
          </a:prstGeom>
        </p:spPr>
        <p:txBody>
          <a:bodyPr wrap="square" lIns="216000" tIns="36000" rIns="36000" bIns="36000">
            <a:spAutoFit/>
          </a:bodyPr>
          <a:lstStyle>
            <a:lvl1pPr>
              <a:lnSpc>
                <a:spcPct val="100000"/>
              </a:lnSpc>
              <a:spcAft>
                <a:spcPts val="113"/>
              </a:spcAft>
              <a:defRPr sz="1013" b="0" i="0">
                <a:solidFill>
                  <a:schemeClr val="tx1"/>
                </a:solidFill>
                <a:latin typeface="+mn-lt"/>
                <a:ea typeface="+mn-ea"/>
                <a:cs typeface="Pretendard Medium" panose="02000503000000020004" pitchFamily="2" charset="-127"/>
              </a:defRPr>
            </a:lvl1pPr>
          </a:lstStyle>
          <a:p>
            <a:pPr marL="0" marR="0" lvl="0" indent="0" algn="l" defTabSz="514348" rtl="0" eaLnBrk="1" fontAlgn="auto" latinLnBrk="0" hangingPunct="1">
              <a:lnSpc>
                <a:spcPct val="80000"/>
              </a:lnSpc>
              <a:spcBef>
                <a:spcPts val="113"/>
              </a:spcBef>
              <a:spcAft>
                <a:spcPts val="113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ko-KR" altLang="en-US"/>
              <a:t>마스터 텍스트 스타일을 편집하려면 클릭</a:t>
            </a:r>
            <a:endParaRPr kumimoji="1" lang="en-US" altLang="ko-KR"/>
          </a:p>
          <a:p>
            <a:pPr marL="0" marR="0" lvl="0" indent="0" algn="l" defTabSz="514348" rtl="0" eaLnBrk="1" fontAlgn="auto" latinLnBrk="0" hangingPunct="1">
              <a:lnSpc>
                <a:spcPct val="80000"/>
              </a:lnSpc>
              <a:spcBef>
                <a:spcPts val="113"/>
              </a:spcBef>
              <a:spcAft>
                <a:spcPts val="113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ko-Kore-KR" altLang="en-US"/>
          </a:p>
        </p:txBody>
      </p:sp>
      <p:sp>
        <p:nvSpPr>
          <p:cNvPr id="14" name="텍스트 개체 틀 13">
            <a:extLst>
              <a:ext uri="{FF2B5EF4-FFF2-40B4-BE49-F238E27FC236}">
                <a16:creationId xmlns:a16="http://schemas.microsoft.com/office/drawing/2014/main" id="{D958D7C6-1F9A-D9F9-CD7D-42D252993483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89311" y="2767724"/>
            <a:ext cx="3199507" cy="508473"/>
          </a:xfrm>
          <a:prstGeom prst="rect">
            <a:avLst/>
          </a:prstGeom>
        </p:spPr>
        <p:txBody>
          <a:bodyPr>
            <a:spAutoFit/>
          </a:bodyPr>
          <a:lstStyle>
            <a:lvl1pPr marL="96440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Wingdings" panose="05000000000000000000" pitchFamily="2" charset="2"/>
              <a:buChar char="q"/>
              <a:defRPr sz="675">
                <a:solidFill>
                  <a:schemeClr val="tx1"/>
                </a:solidFill>
              </a:defRPr>
            </a:lvl1pPr>
            <a:lvl2pPr marL="198238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675">
                <a:solidFill>
                  <a:schemeClr val="tx1"/>
                </a:solidFill>
              </a:defRPr>
            </a:lvl2pPr>
            <a:lvl3pPr marL="300036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LG스마트체 Regular" panose="020B0600000101010101" pitchFamily="50" charset="-127"/>
              <a:buChar char="‐"/>
              <a:defRPr sz="675">
                <a:solidFill>
                  <a:schemeClr val="tx1"/>
                </a:solidFill>
              </a:defRPr>
            </a:lvl3pPr>
            <a:lvl4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4pPr>
            <a:lvl5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5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</p:txBody>
      </p:sp>
      <p:sp>
        <p:nvSpPr>
          <p:cNvPr id="15" name="텍스트 개체 틀 13">
            <a:extLst>
              <a:ext uri="{FF2B5EF4-FFF2-40B4-BE49-F238E27FC236}">
                <a16:creationId xmlns:a16="http://schemas.microsoft.com/office/drawing/2014/main" id="{04EE4B7D-69B4-456C-BAAF-C534780AA9FD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470079" y="2767724"/>
            <a:ext cx="3199507" cy="508473"/>
          </a:xfrm>
          <a:prstGeom prst="rect">
            <a:avLst/>
          </a:prstGeom>
        </p:spPr>
        <p:txBody>
          <a:bodyPr>
            <a:spAutoFit/>
          </a:bodyPr>
          <a:lstStyle>
            <a:lvl1pPr marL="96440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Wingdings" panose="05000000000000000000" pitchFamily="2" charset="2"/>
              <a:buChar char="q"/>
              <a:defRPr sz="675">
                <a:solidFill>
                  <a:schemeClr val="tx1"/>
                </a:solidFill>
              </a:defRPr>
            </a:lvl1pPr>
            <a:lvl2pPr marL="198238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675">
                <a:solidFill>
                  <a:schemeClr val="tx1"/>
                </a:solidFill>
              </a:defRPr>
            </a:lvl2pPr>
            <a:lvl3pPr marL="300036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LG스마트체 Regular" panose="020B0600000101010101" pitchFamily="50" charset="-127"/>
              <a:buChar char="‐"/>
              <a:defRPr sz="675">
                <a:solidFill>
                  <a:schemeClr val="tx1"/>
                </a:solidFill>
              </a:defRPr>
            </a:lvl3pPr>
            <a:lvl4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4pPr>
            <a:lvl5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5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</p:txBody>
      </p:sp>
      <p:sp>
        <p:nvSpPr>
          <p:cNvPr id="3" name="자유형 11">
            <a:extLst>
              <a:ext uri="{FF2B5EF4-FFF2-40B4-BE49-F238E27FC236}">
                <a16:creationId xmlns:a16="http://schemas.microsoft.com/office/drawing/2014/main" id="{8127B5C2-116F-A723-19D6-0B643A5EA233}"/>
              </a:ext>
            </a:extLst>
          </p:cNvPr>
          <p:cNvSpPr/>
          <p:nvPr userDrawn="1"/>
        </p:nvSpPr>
        <p:spPr>
          <a:xfrm>
            <a:off x="0" y="376802"/>
            <a:ext cx="364500" cy="52000"/>
          </a:xfrm>
          <a:prstGeom prst="rect">
            <a:avLst/>
          </a:prstGeom>
          <a:gradFill flip="none" rotWithShape="1">
            <a:gsLst>
              <a:gs pos="50000">
                <a:srgbClr val="E834E3"/>
              </a:gs>
              <a:gs pos="100000">
                <a:srgbClr val="6A2AA8"/>
              </a:gs>
              <a:gs pos="0">
                <a:srgbClr val="FF1D5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ko-Kore-KR" altLang="en-US" sz="1350">
              <a:solidFill>
                <a:schemeClr val="tx1"/>
              </a:solidFill>
              <a:latin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486331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61" userDrawn="1">
          <p15:clr>
            <a:srgbClr val="FBAE40"/>
          </p15:clr>
        </p15:guide>
        <p15:guide id="2" orient="horz" pos="1319" userDrawn="1">
          <p15:clr>
            <a:srgbClr val="FBAE40"/>
          </p15:clr>
        </p15:guide>
        <p15:guide id="3" orient="horz" pos="1384" userDrawn="1">
          <p15:clr>
            <a:srgbClr val="FBAE40"/>
          </p15:clr>
        </p15:guide>
        <p15:guide id="4" orient="horz" pos="1743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기본_타이틀_요약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제목 21">
            <a:extLst>
              <a:ext uri="{FF2B5EF4-FFF2-40B4-BE49-F238E27FC236}">
                <a16:creationId xmlns:a16="http://schemas.microsoft.com/office/drawing/2014/main" id="{7CFFA35E-0CE7-03D4-3C25-E33D2719C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311" y="428803"/>
            <a:ext cx="6480273" cy="676451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1350">
                <a:solidFill>
                  <a:schemeClr val="tx1"/>
                </a:solidFill>
                <a:latin typeface="+mn-ea"/>
                <a:ea typeface="+mn-ea"/>
              </a:defRPr>
            </a:lvl1pPr>
          </a:lstStyle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pic>
        <p:nvPicPr>
          <p:cNvPr id="4" name="그림 3" descr="LG씨엔에스_가로조합(국,영).jpg">
            <a:extLst>
              <a:ext uri="{FF2B5EF4-FFF2-40B4-BE49-F238E27FC236}">
                <a16:creationId xmlns:a16="http://schemas.microsoft.com/office/drawing/2014/main" id="{5B07A51D-71C1-CE9B-E61E-009A6FF2B4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32911" y="9446426"/>
            <a:ext cx="535781" cy="386200"/>
          </a:xfrm>
          <a:prstGeom prst="rect">
            <a:avLst/>
          </a:prstGeom>
        </p:spPr>
      </p:pic>
      <p:sp>
        <p:nvSpPr>
          <p:cNvPr id="7" name="텍스트 개체 틀 3">
            <a:extLst>
              <a:ext uri="{FF2B5EF4-FFF2-40B4-BE49-F238E27FC236}">
                <a16:creationId xmlns:a16="http://schemas.microsoft.com/office/drawing/2014/main" id="{8E279E8E-A711-16D1-71B5-B08855D6F90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50659" y="1208444"/>
            <a:ext cx="6156684" cy="56175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121890" indent="-121890">
              <a:lnSpc>
                <a:spcPct val="110000"/>
              </a:lnSpc>
              <a:spcBef>
                <a:spcPts val="0"/>
              </a:spcBef>
              <a:spcAft>
                <a:spcPts val="338"/>
              </a:spcAft>
              <a:buClrTx/>
              <a:buFont typeface="Wingdings" panose="05000000000000000000" pitchFamily="2" charset="2"/>
              <a:buChar char="r"/>
              <a:defRPr sz="788">
                <a:ln w="3175">
                  <a:solidFill>
                    <a:schemeClr val="accent1">
                      <a:alpha val="5000"/>
                    </a:schemeClr>
                  </a:solidFill>
                </a:ln>
                <a:solidFill>
                  <a:schemeClr val="tx1"/>
                </a:solidFill>
              </a:defRPr>
            </a:lvl1pPr>
            <a:lvl2pPr marL="203596" indent="-101798">
              <a:lnSpc>
                <a:spcPct val="110000"/>
              </a:lnSpc>
              <a:spcBef>
                <a:spcPts val="0"/>
              </a:spcBef>
              <a:spcAft>
                <a:spcPts val="338"/>
              </a:spcAft>
              <a:buClrTx/>
              <a:buFont typeface="Arial" panose="020B0604020202020204" pitchFamily="34" charset="0"/>
              <a:buChar char="•"/>
              <a:defRPr sz="788">
                <a:ln w="3175">
                  <a:solidFill>
                    <a:schemeClr val="accent1">
                      <a:alpha val="5000"/>
                    </a:schemeClr>
                  </a:solidFill>
                </a:ln>
                <a:solidFill>
                  <a:schemeClr val="tx1"/>
                </a:solidFill>
              </a:defRPr>
            </a:lvl2pPr>
            <a:lvl3pPr marL="305394" indent="-101798">
              <a:lnSpc>
                <a:spcPct val="110000"/>
              </a:lnSpc>
              <a:spcBef>
                <a:spcPts val="0"/>
              </a:spcBef>
              <a:spcAft>
                <a:spcPts val="338"/>
              </a:spcAft>
              <a:buClrTx/>
              <a:buFont typeface="Arial Narrow" panose="020B0606020202030204" pitchFamily="34" charset="0"/>
              <a:buChar char="–"/>
              <a:defRPr sz="788">
                <a:solidFill>
                  <a:schemeClr val="tx1"/>
                </a:solidFill>
              </a:defRPr>
            </a:lvl3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  <a:endParaRPr lang="en-US" altLang="ko-KR"/>
          </a:p>
          <a:p>
            <a:pPr lvl="2"/>
            <a:r>
              <a:rPr lang="ko-KR" altLang="en-US"/>
              <a:t>셋째 수준</a:t>
            </a:r>
          </a:p>
        </p:txBody>
      </p:sp>
      <p:sp>
        <p:nvSpPr>
          <p:cNvPr id="8" name="슬라이드 번호 개체 틀 5">
            <a:extLst>
              <a:ext uri="{FF2B5EF4-FFF2-40B4-BE49-F238E27FC236}">
                <a16:creationId xmlns:a16="http://schemas.microsoft.com/office/drawing/2014/main" id="{7F64BDDA-AED6-EBB2-B42B-1048EA2C1D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31156" y="9374014"/>
            <a:ext cx="395693" cy="24801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US" altLang="ko-KR" sz="506" b="0" smtClean="0">
                <a:solidFill>
                  <a:schemeClr val="tx1">
                    <a:lumMod val="50000"/>
                    <a:lumOff val="50000"/>
                  </a:schemeClr>
                </a:solidFill>
                <a:ea typeface="LG스마트체2.0 Regular" panose="020B0600000101010101" pitchFamily="50" charset="-127"/>
              </a:defRPr>
            </a:lvl1pPr>
          </a:lstStyle>
          <a:p>
            <a:pPr algn="ctr"/>
            <a:r>
              <a:rPr lang="en-US"/>
              <a:t>- </a:t>
            </a:r>
            <a:fld id="{F2334CB4-850D-45D0-A107-7A1684607371}" type="slidenum">
              <a:rPr lang="ko-KR" altLang="en-US" smtClean="0"/>
              <a:pPr algn="ctr"/>
              <a:t>‹#›</a:t>
            </a:fld>
            <a:r>
              <a:rPr lang="ko-KR" altLang="en-US"/>
              <a:t> </a:t>
            </a:r>
            <a:r>
              <a:t>/ p -</a:t>
            </a:r>
            <a:endParaRPr lang="ko-KR" altLang="en-US"/>
          </a:p>
        </p:txBody>
      </p:sp>
      <p:sp>
        <p:nvSpPr>
          <p:cNvPr id="9" name="Text Box 2">
            <a:extLst>
              <a:ext uri="{FF2B5EF4-FFF2-40B4-BE49-F238E27FC236}">
                <a16:creationId xmlns:a16="http://schemas.microsoft.com/office/drawing/2014/main" id="{7BC6EA30-3180-01FA-3EA9-0F7A5F53B836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143529" y="9702602"/>
            <a:ext cx="570944" cy="14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r>
              <a:rPr lang="en-US" altLang="ko-KR" sz="338" b="0">
                <a:solidFill>
                  <a:schemeClr val="tx1"/>
                </a:solidFill>
                <a:latin typeface="LG스마트체2.0 Bold" panose="020B0600000101010101" pitchFamily="50" charset="-127"/>
                <a:ea typeface="LG스마트체2.0 Bold" panose="020B0600000101010101" pitchFamily="50" charset="-127"/>
              </a:rPr>
              <a:t>CONFIDENTIAL</a:t>
            </a: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endParaRPr lang="en-US" altLang="ko-KR" sz="338" b="1">
              <a:solidFill>
                <a:schemeClr val="tx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sp>
        <p:nvSpPr>
          <p:cNvPr id="3" name="자유형 11">
            <a:extLst>
              <a:ext uri="{FF2B5EF4-FFF2-40B4-BE49-F238E27FC236}">
                <a16:creationId xmlns:a16="http://schemas.microsoft.com/office/drawing/2014/main" id="{E3F430B6-9B81-6D94-3BDF-F8CA68FD3AD6}"/>
              </a:ext>
            </a:extLst>
          </p:cNvPr>
          <p:cNvSpPr/>
          <p:nvPr userDrawn="1"/>
        </p:nvSpPr>
        <p:spPr>
          <a:xfrm>
            <a:off x="0" y="376802"/>
            <a:ext cx="364500" cy="52000"/>
          </a:xfrm>
          <a:prstGeom prst="rect">
            <a:avLst/>
          </a:prstGeom>
          <a:gradFill flip="none" rotWithShape="1">
            <a:gsLst>
              <a:gs pos="50000">
                <a:srgbClr val="E834E3"/>
              </a:gs>
              <a:gs pos="100000">
                <a:srgbClr val="6A2AA8"/>
              </a:gs>
              <a:gs pos="0">
                <a:srgbClr val="FF1D5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ko-Kore-KR" altLang="en-US" sz="1350">
              <a:solidFill>
                <a:schemeClr val="tx1"/>
              </a:solidFill>
              <a:latin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498763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61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기본_타이틀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제목 21">
            <a:extLst>
              <a:ext uri="{FF2B5EF4-FFF2-40B4-BE49-F238E27FC236}">
                <a16:creationId xmlns:a16="http://schemas.microsoft.com/office/drawing/2014/main" id="{7CFFA35E-0CE7-03D4-3C25-E33D2719C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311" y="428803"/>
            <a:ext cx="6480273" cy="676451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lnSpc>
                <a:spcPct val="120000"/>
              </a:lnSpc>
              <a:defRPr sz="1350">
                <a:solidFill>
                  <a:schemeClr val="tx1"/>
                </a:solidFill>
                <a:latin typeface="+mn-ea"/>
                <a:ea typeface="+mn-ea"/>
              </a:defRPr>
            </a:lvl1pPr>
          </a:lstStyle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pic>
        <p:nvPicPr>
          <p:cNvPr id="4" name="그림 3" descr="LG씨엔에스_가로조합(국,영).jpg">
            <a:extLst>
              <a:ext uri="{FF2B5EF4-FFF2-40B4-BE49-F238E27FC236}">
                <a16:creationId xmlns:a16="http://schemas.microsoft.com/office/drawing/2014/main" id="{5B07A51D-71C1-CE9B-E61E-009A6FF2B4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32911" y="9446426"/>
            <a:ext cx="535781" cy="386200"/>
          </a:xfrm>
          <a:prstGeom prst="rect">
            <a:avLst/>
          </a:prstGeom>
        </p:spPr>
      </p:pic>
      <p:sp>
        <p:nvSpPr>
          <p:cNvPr id="5" name="텍스트 개체 틀 3">
            <a:extLst>
              <a:ext uri="{FF2B5EF4-FFF2-40B4-BE49-F238E27FC236}">
                <a16:creationId xmlns:a16="http://schemas.microsoft.com/office/drawing/2014/main" id="{A97C0C03-7473-75C8-F4B1-5683CFF930A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89309" y="1345661"/>
            <a:ext cx="3199186" cy="208318"/>
          </a:xfrm>
          <a:prstGeom prst="rect">
            <a:avLst/>
          </a:prstGeom>
          <a:noFill/>
        </p:spPr>
        <p:txBody>
          <a:bodyPr wrap="square" lIns="36000" tIns="36000" rIns="36000" bIns="36000" anchor="ctr">
            <a:spAutoFit/>
          </a:bodyPr>
          <a:lstStyle>
            <a:lvl1pPr marL="0" indent="0" algn="ctr" defTabSz="514360" rtl="0" eaLnBrk="1" latinLnBrk="1" hangingPunct="1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None/>
              <a:defRPr lang="ko-KR" altLang="en-US" sz="788" b="1" kern="1200" dirty="0" smtClean="0">
                <a:ln w="3175">
                  <a:solidFill>
                    <a:srgbClr val="000000">
                      <a:alpha val="5000"/>
                    </a:srgbClr>
                  </a:solidFill>
                </a:ln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03601" indent="-101801">
              <a:lnSpc>
                <a:spcPct val="120000"/>
              </a:lnSpc>
              <a:spcBef>
                <a:spcPts val="0"/>
              </a:spcBef>
              <a:defRPr sz="675"/>
            </a:lvl2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8" name="텍스트 개체 틀 3">
            <a:extLst>
              <a:ext uri="{FF2B5EF4-FFF2-40B4-BE49-F238E27FC236}">
                <a16:creationId xmlns:a16="http://schemas.microsoft.com/office/drawing/2014/main" id="{CB850847-23DA-910E-7A7D-6EA2E9282E5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469507" y="1346370"/>
            <a:ext cx="3199184" cy="207548"/>
          </a:xfrm>
          <a:prstGeom prst="rect">
            <a:avLst/>
          </a:prstGeom>
          <a:noFill/>
        </p:spPr>
        <p:txBody>
          <a:bodyPr wrap="square" lIns="36000" tIns="36000" rIns="36000" bIns="36000" anchor="ctr">
            <a:spAutoFit/>
          </a:bodyPr>
          <a:lstStyle>
            <a:lvl1pPr algn="ctr">
              <a:defRPr lang="ko-KR" altLang="en-US" sz="788" b="1" dirty="0">
                <a:ln w="3175">
                  <a:solidFill>
                    <a:srgbClr val="000000">
                      <a:alpha val="5000"/>
                    </a:srgbClr>
                  </a:solidFill>
                </a:ln>
                <a:solidFill>
                  <a:schemeClr val="tx1"/>
                </a:solidFill>
              </a:defRPr>
            </a:lvl1pPr>
          </a:lstStyle>
          <a:p>
            <a:pPr marL="0" lvl="0" indent="0" algn="ctr" latinLnBrk="1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ko-KR" altLang="en-US"/>
              <a:t>마스터 텍스트 스타일 편집</a:t>
            </a:r>
          </a:p>
        </p:txBody>
      </p:sp>
      <p:sp>
        <p:nvSpPr>
          <p:cNvPr id="10" name="슬라이드 번호 개체 틀 5">
            <a:extLst>
              <a:ext uri="{FF2B5EF4-FFF2-40B4-BE49-F238E27FC236}">
                <a16:creationId xmlns:a16="http://schemas.microsoft.com/office/drawing/2014/main" id="{9ED53F65-EC68-2A95-3DA5-ECFE90897A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31156" y="9374014"/>
            <a:ext cx="395693" cy="24801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US" altLang="ko-KR" sz="506" b="0" smtClean="0">
                <a:solidFill>
                  <a:schemeClr val="tx1">
                    <a:lumMod val="50000"/>
                    <a:lumOff val="50000"/>
                  </a:schemeClr>
                </a:solidFill>
                <a:ea typeface="LG스마트체2.0 Regular" panose="020B0600000101010101" pitchFamily="50" charset="-127"/>
              </a:defRPr>
            </a:lvl1pPr>
          </a:lstStyle>
          <a:p>
            <a:pPr algn="ctr"/>
            <a:r>
              <a:rPr lang="en-US" altLang="ko-KR"/>
              <a:t>- </a:t>
            </a:r>
            <a:fld id="{F2334CB4-850D-45D0-A107-7A1684607371}" type="slidenum">
              <a:rPr lang="ko-KR" altLang="en-US" smtClean="0"/>
              <a:pPr algn="ctr"/>
              <a:t>‹#›</a:t>
            </a:fld>
            <a:r>
              <a:rPr lang="ko-KR" altLang="en-US"/>
              <a:t> </a:t>
            </a:r>
            <a:r>
              <a:rPr altLang="ko-KR"/>
              <a:t>/ p -</a:t>
            </a:r>
            <a:endParaRPr lang="ko-KR" altLang="en-US"/>
          </a:p>
        </p:txBody>
      </p:sp>
      <p:sp>
        <p:nvSpPr>
          <p:cNvPr id="11" name="Text Box 2">
            <a:extLst>
              <a:ext uri="{FF2B5EF4-FFF2-40B4-BE49-F238E27FC236}">
                <a16:creationId xmlns:a16="http://schemas.microsoft.com/office/drawing/2014/main" id="{EE1201B0-2BF9-8F97-28A4-191E5EFB1F89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143529" y="9702602"/>
            <a:ext cx="570944" cy="14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r>
              <a:rPr lang="en-US" altLang="ko-KR" sz="338" b="0">
                <a:solidFill>
                  <a:schemeClr val="tx1"/>
                </a:solidFill>
                <a:latin typeface="LG스마트체2.0 Bold" panose="020B0600000101010101" pitchFamily="50" charset="-127"/>
                <a:ea typeface="LG스마트체2.0 Bold" panose="020B0600000101010101" pitchFamily="50" charset="-127"/>
              </a:rPr>
              <a:t>CONFIDENTIAL</a:t>
            </a: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endParaRPr lang="en-US" altLang="ko-KR" sz="338" b="1">
              <a:solidFill>
                <a:schemeClr val="tx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sp>
        <p:nvSpPr>
          <p:cNvPr id="14" name="텍스트 개체 틀 13">
            <a:extLst>
              <a:ext uri="{FF2B5EF4-FFF2-40B4-BE49-F238E27FC236}">
                <a16:creationId xmlns:a16="http://schemas.microsoft.com/office/drawing/2014/main" id="{D958D7C6-1F9A-D9F9-CD7D-42D252993483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89311" y="1795598"/>
            <a:ext cx="3199507" cy="508473"/>
          </a:xfrm>
          <a:prstGeom prst="rect">
            <a:avLst/>
          </a:prstGeom>
        </p:spPr>
        <p:txBody>
          <a:bodyPr>
            <a:spAutoFit/>
          </a:bodyPr>
          <a:lstStyle>
            <a:lvl1pPr marL="96440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Wingdings" panose="05000000000000000000" pitchFamily="2" charset="2"/>
              <a:buChar char="q"/>
              <a:defRPr sz="675">
                <a:solidFill>
                  <a:schemeClr val="tx1"/>
                </a:solidFill>
              </a:defRPr>
            </a:lvl1pPr>
            <a:lvl2pPr marL="198238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675">
                <a:solidFill>
                  <a:schemeClr val="tx1"/>
                </a:solidFill>
              </a:defRPr>
            </a:lvl2pPr>
            <a:lvl3pPr marL="300036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LG스마트체 Regular" panose="020B0600000101010101" pitchFamily="50" charset="-127"/>
              <a:buChar char="‐"/>
              <a:defRPr sz="675">
                <a:solidFill>
                  <a:schemeClr val="tx1"/>
                </a:solidFill>
              </a:defRPr>
            </a:lvl3pPr>
            <a:lvl4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4pPr>
            <a:lvl5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5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</p:txBody>
      </p:sp>
      <p:sp>
        <p:nvSpPr>
          <p:cNvPr id="15" name="텍스트 개체 틀 13">
            <a:extLst>
              <a:ext uri="{FF2B5EF4-FFF2-40B4-BE49-F238E27FC236}">
                <a16:creationId xmlns:a16="http://schemas.microsoft.com/office/drawing/2014/main" id="{04EE4B7D-69B4-456C-BAAF-C534780AA9FD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470079" y="1795598"/>
            <a:ext cx="3199507" cy="508473"/>
          </a:xfrm>
          <a:prstGeom prst="rect">
            <a:avLst/>
          </a:prstGeom>
        </p:spPr>
        <p:txBody>
          <a:bodyPr>
            <a:spAutoFit/>
          </a:bodyPr>
          <a:lstStyle>
            <a:lvl1pPr marL="96440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Wingdings" panose="05000000000000000000" pitchFamily="2" charset="2"/>
              <a:buChar char="q"/>
              <a:defRPr sz="675">
                <a:solidFill>
                  <a:schemeClr val="tx1"/>
                </a:solidFill>
              </a:defRPr>
            </a:lvl1pPr>
            <a:lvl2pPr marL="198238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675">
                <a:solidFill>
                  <a:schemeClr val="tx1"/>
                </a:solidFill>
              </a:defRPr>
            </a:lvl2pPr>
            <a:lvl3pPr marL="300036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LG스마트체 Regular" panose="020B0600000101010101" pitchFamily="50" charset="-127"/>
              <a:buChar char="‐"/>
              <a:defRPr sz="675">
                <a:solidFill>
                  <a:schemeClr val="tx1"/>
                </a:solidFill>
              </a:defRPr>
            </a:lvl3pPr>
            <a:lvl4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4pPr>
            <a:lvl5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5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</p:txBody>
      </p:sp>
      <p:sp>
        <p:nvSpPr>
          <p:cNvPr id="3" name="자유형 11">
            <a:extLst>
              <a:ext uri="{FF2B5EF4-FFF2-40B4-BE49-F238E27FC236}">
                <a16:creationId xmlns:a16="http://schemas.microsoft.com/office/drawing/2014/main" id="{4397F3D8-96D4-50FB-5CB2-8813F4622141}"/>
              </a:ext>
            </a:extLst>
          </p:cNvPr>
          <p:cNvSpPr/>
          <p:nvPr userDrawn="1"/>
        </p:nvSpPr>
        <p:spPr>
          <a:xfrm>
            <a:off x="0" y="376802"/>
            <a:ext cx="364500" cy="52000"/>
          </a:xfrm>
          <a:prstGeom prst="rect">
            <a:avLst/>
          </a:prstGeom>
          <a:gradFill flip="none" rotWithShape="1">
            <a:gsLst>
              <a:gs pos="50000">
                <a:srgbClr val="E834E3"/>
              </a:gs>
              <a:gs pos="100000">
                <a:srgbClr val="6A2AA8"/>
              </a:gs>
              <a:gs pos="0">
                <a:srgbClr val="FF1D5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ko-Kore-KR" altLang="en-US" sz="1350">
              <a:solidFill>
                <a:schemeClr val="tx1"/>
              </a:solidFill>
              <a:latin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683688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61" userDrawn="1">
          <p15:clr>
            <a:srgbClr val="FBAE40"/>
          </p15:clr>
        </p15:guide>
        <p15:guide id="3" orient="horz" pos="1154" userDrawn="1">
          <p15:clr>
            <a:srgbClr val="FBAE40"/>
          </p15:clr>
        </p15:guide>
        <p15:guide id="4" orient="horz" pos="1875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지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다채로움, 마젠타, 보라색, 바이올렛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B5BA8684-C2B6-9BBE-FBED-9C18034DED9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0" y="4724"/>
            <a:ext cx="6854731" cy="9901278"/>
          </a:xfrm>
          <a:prstGeom prst="rect">
            <a:avLst/>
          </a:prstGeom>
        </p:spPr>
      </p:pic>
      <p:sp>
        <p:nvSpPr>
          <p:cNvPr id="11" name="부제목 2">
            <a:extLst>
              <a:ext uri="{FF2B5EF4-FFF2-40B4-BE49-F238E27FC236}">
                <a16:creationId xmlns:a16="http://schemas.microsoft.com/office/drawing/2014/main" id="{A610298B-0929-4271-A950-48B07FA6D9B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89311" y="4804554"/>
            <a:ext cx="5736550" cy="1094876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956">
                <a:solidFill>
                  <a:schemeClr val="bg1"/>
                </a:solidFill>
              </a:defRPr>
            </a:lvl1pPr>
            <a:lvl2pPr marL="257174" indent="0" algn="ctr">
              <a:buNone/>
              <a:defRPr sz="1125"/>
            </a:lvl2pPr>
            <a:lvl3pPr marL="514348" indent="0" algn="ctr">
              <a:buNone/>
              <a:defRPr sz="1013"/>
            </a:lvl3pPr>
            <a:lvl4pPr marL="771521" indent="0" algn="ctr">
              <a:buNone/>
              <a:defRPr sz="900"/>
            </a:lvl4pPr>
            <a:lvl5pPr marL="1028695" indent="0" algn="ctr">
              <a:buNone/>
              <a:defRPr sz="900"/>
            </a:lvl5pPr>
            <a:lvl6pPr marL="1285869" indent="0" algn="ctr">
              <a:buNone/>
              <a:defRPr sz="900"/>
            </a:lvl6pPr>
            <a:lvl7pPr marL="1543043" indent="0" algn="ctr">
              <a:buNone/>
              <a:defRPr sz="900"/>
            </a:lvl7pPr>
            <a:lvl8pPr marL="1800216" indent="0" algn="ctr">
              <a:buNone/>
              <a:defRPr sz="900"/>
            </a:lvl8pPr>
            <a:lvl9pPr marL="2057390" indent="0" algn="ctr">
              <a:buNone/>
              <a:defRPr sz="900"/>
            </a:lvl9pPr>
          </a:lstStyle>
          <a:p>
            <a:r>
              <a:rPr kumimoji="1" lang="ko-KR" altLang="en-US"/>
              <a:t>텍스트는 최대 </a:t>
            </a:r>
            <a:r>
              <a:rPr kumimoji="1" lang="en-US" altLang="ko-KR"/>
              <a:t>2</a:t>
            </a:r>
            <a:r>
              <a:rPr kumimoji="1" lang="ko-KR" altLang="en-US"/>
              <a:t>줄 이내로 구성합니다</a:t>
            </a:r>
            <a:endParaRPr kumimoji="1" lang="en-US" altLang="ko-KR"/>
          </a:p>
        </p:txBody>
      </p:sp>
      <p:sp>
        <p:nvSpPr>
          <p:cNvPr id="12" name="내용 개체 틀 2">
            <a:extLst>
              <a:ext uri="{FF2B5EF4-FFF2-40B4-BE49-F238E27FC236}">
                <a16:creationId xmlns:a16="http://schemas.microsoft.com/office/drawing/2014/main" id="{4B7BC934-F4AB-23CC-67D9-EA851D2C90A4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189312" y="6936913"/>
            <a:ext cx="5736549" cy="43277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619" b="0" i="0">
                <a:solidFill>
                  <a:schemeClr val="bg1"/>
                </a:solidFill>
                <a:latin typeface="+mn-ea"/>
                <a:ea typeface="+mn-ea"/>
              </a:defRPr>
            </a:lvl1pPr>
          </a:lstStyle>
          <a:p>
            <a:pPr lvl="0"/>
            <a:r>
              <a:rPr kumimoji="1" lang="ko-KR" altLang="en-US"/>
              <a:t>보고 일자</a:t>
            </a:r>
            <a:endParaRPr kumimoji="1" lang="ko-Kore-KR" altLang="en-US"/>
          </a:p>
        </p:txBody>
      </p:sp>
      <p:sp>
        <p:nvSpPr>
          <p:cNvPr id="13" name="제목 1">
            <a:extLst>
              <a:ext uri="{FF2B5EF4-FFF2-40B4-BE49-F238E27FC236}">
                <a16:creationId xmlns:a16="http://schemas.microsoft.com/office/drawing/2014/main" id="{7B8E802C-0C3C-03F9-AA3A-0455580664C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89311" y="2564404"/>
            <a:ext cx="5736550" cy="1835216"/>
          </a:xfrm>
          <a:prstGeom prst="rect">
            <a:avLst/>
          </a:prstGeom>
        </p:spPr>
        <p:txBody>
          <a:bodyPr anchor="t"/>
          <a:lstStyle>
            <a:lvl1pPr algn="l">
              <a:lnSpc>
                <a:spcPct val="100000"/>
              </a:lnSpc>
              <a:defRPr sz="1913">
                <a:solidFill>
                  <a:schemeClr val="bg1"/>
                </a:solidFill>
              </a:defRPr>
            </a:lvl1pPr>
          </a:lstStyle>
          <a:p>
            <a:r>
              <a:rPr kumimoji="1" lang="ko-Kore-KR" altLang="en-US"/>
              <a:t>제목</a:t>
            </a:r>
            <a:r>
              <a:rPr kumimoji="1" lang="ko-KR" altLang="en-US"/>
              <a:t> 텍스트는</a:t>
            </a:r>
            <a:br>
              <a:rPr kumimoji="1" lang="en-US" altLang="ko-KR"/>
            </a:br>
            <a:r>
              <a:rPr kumimoji="1" lang="ko-KR" altLang="en-US"/>
              <a:t>최대 </a:t>
            </a:r>
            <a:r>
              <a:rPr kumimoji="1" lang="en-US" altLang="ko-KR"/>
              <a:t>2</a:t>
            </a:r>
            <a:r>
              <a:rPr kumimoji="1" lang="ko-KR" altLang="en-US"/>
              <a:t>줄 이내로 구성합니다</a:t>
            </a:r>
            <a:r>
              <a:rPr kumimoji="1" lang="en-US" altLang="ko-KR"/>
              <a:t>.</a:t>
            </a:r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1168917807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 descr="다채로움, 마젠타, 보라색, 바이올렛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567AA7CC-67EC-8AE3-6187-F1F0FA4868C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1" y="-2778"/>
            <a:ext cx="6858000" cy="9906000"/>
          </a:xfrm>
          <a:prstGeom prst="rect">
            <a:avLst/>
          </a:prstGeom>
        </p:spPr>
      </p:pic>
      <p:pic>
        <p:nvPicPr>
          <p:cNvPr id="3" name="붙여넣은 동영상.png" descr="붙여넣은 동영상.png">
            <a:extLst>
              <a:ext uri="{FF2B5EF4-FFF2-40B4-BE49-F238E27FC236}">
                <a16:creationId xmlns:a16="http://schemas.microsoft.com/office/drawing/2014/main" id="{13C9ECA6-C479-531E-8F6C-E828AD14257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864458" y="750930"/>
            <a:ext cx="660381" cy="405516"/>
          </a:xfrm>
          <a:prstGeom prst="rect">
            <a:avLst/>
          </a:prstGeom>
          <a:ln w="3175">
            <a:miter lim="400000"/>
          </a:ln>
        </p:spPr>
      </p:pic>
      <p:sp>
        <p:nvSpPr>
          <p:cNvPr id="7" name="제목 6">
            <a:extLst>
              <a:ext uri="{FF2B5EF4-FFF2-40B4-BE49-F238E27FC236}">
                <a16:creationId xmlns:a16="http://schemas.microsoft.com/office/drawing/2014/main" id="{9E70C49C-35A6-A97E-8843-C4D1B996CE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125" y="3423314"/>
            <a:ext cx="5907882" cy="1651001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3164" b="1" i="0" spc="-42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en-US" altLang="ko-KR"/>
              <a:t>Title</a:t>
            </a:r>
            <a:endParaRPr kumimoji="1" lang="ko-KR" altLang="en-US"/>
          </a:p>
        </p:txBody>
      </p:sp>
      <p:sp>
        <p:nvSpPr>
          <p:cNvPr id="13" name="내용 개체 틀 12">
            <a:extLst>
              <a:ext uri="{FF2B5EF4-FFF2-40B4-BE49-F238E27FC236}">
                <a16:creationId xmlns:a16="http://schemas.microsoft.com/office/drawing/2014/main" id="{5234A4D3-49A8-9345-F992-A05A3520C41D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34125" y="4768910"/>
            <a:ext cx="2723108" cy="89945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77" b="0" i="0" spc="-42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Subtitle</a:t>
            </a:r>
            <a:endParaRPr kumimoji="1" lang="ko-KR" altLang="en-US"/>
          </a:p>
        </p:txBody>
      </p:sp>
      <p:sp>
        <p:nvSpPr>
          <p:cNvPr id="15" name="내용 개체 틀 14">
            <a:extLst>
              <a:ext uri="{FF2B5EF4-FFF2-40B4-BE49-F238E27FC236}">
                <a16:creationId xmlns:a16="http://schemas.microsoft.com/office/drawing/2014/main" id="{9B437E39-5CFB-65C5-A0EE-716A16EAC44C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91143" y="8752893"/>
            <a:ext cx="1014636" cy="354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1" i="0" spc="-21" baseline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Date</a:t>
            </a:r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797094070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4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목차_1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보라색, 마젠타, 다채로움, 바이올렛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82EA7270-27B6-B520-44FA-B439799031D9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2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9" name="The Golden Time of AX is Now">
            <a:extLst>
              <a:ext uri="{FF2B5EF4-FFF2-40B4-BE49-F238E27FC236}">
                <a16:creationId xmlns:a16="http://schemas.microsoft.com/office/drawing/2014/main" id="{BBA3C4E8-DC7F-3B60-1EFA-7B86E5D1C8A2}"/>
              </a:ext>
            </a:extLst>
          </p:cNvPr>
          <p:cNvSpPr txBox="1"/>
          <p:nvPr userDrawn="1"/>
        </p:nvSpPr>
        <p:spPr>
          <a:xfrm>
            <a:off x="334126" y="1053001"/>
            <a:ext cx="1146577" cy="328937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30375" tIns="14288" rIns="30375" bIns="14288" anchor="t">
            <a:spAutoFit/>
          </a:bodyPr>
          <a:lstStyle>
            <a:lvl1pPr algn="l" defTabSz="547687">
              <a:lnSpc>
                <a:spcPct val="120000"/>
              </a:lnSpc>
              <a:defRPr sz="4200" b="0">
                <a:latin typeface="Inter Display Bold"/>
                <a:ea typeface="Inter Display Bold"/>
                <a:cs typeface="Inter Display Bold"/>
                <a:sym typeface="Inter Display Bold"/>
              </a:defRPr>
            </a:lvl1pPr>
          </a:lstStyle>
          <a:p>
            <a:pPr>
              <a:lnSpc>
                <a:spcPct val="110000"/>
              </a:lnSpc>
              <a:defRPr>
                <a:latin typeface="Pretendard Bold"/>
                <a:ea typeface="Pretendard Bold"/>
                <a:cs typeface="Pretendard Bold"/>
                <a:sym typeface="Pretendard Bold"/>
              </a:defRPr>
            </a:pPr>
            <a:r>
              <a:rPr lang="en" altLang="ko-KR" sz="1898" b="1">
                <a:solidFill>
                  <a:schemeClr val="bg1"/>
                </a:solidFill>
                <a:latin typeface="Pretendard ExtraBold" panose="02000503000000020004" pitchFamily="2" charset="-127"/>
                <a:ea typeface="Pretendard ExtraBold" panose="02000503000000020004" pitchFamily="2" charset="-127"/>
                <a:cs typeface="Pretendard ExtraBold" panose="02000503000000020004" pitchFamily="2" charset="-127"/>
              </a:rPr>
              <a:t>Contents</a:t>
            </a:r>
          </a:p>
        </p:txBody>
      </p:sp>
      <p:sp>
        <p:nvSpPr>
          <p:cNvPr id="16" name="내용 개체 틀 15">
            <a:extLst>
              <a:ext uri="{FF2B5EF4-FFF2-40B4-BE49-F238E27FC236}">
                <a16:creationId xmlns:a16="http://schemas.microsoft.com/office/drawing/2014/main" id="{75DA88A0-6E30-5F87-7FD9-C9AFDFD49634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2349047" y="1515629"/>
            <a:ext cx="669727" cy="67243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717" b="1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Contents 1</a:t>
            </a:r>
            <a:endParaRPr kumimoji="1" lang="ko-KR" altLang="en-US"/>
          </a:p>
        </p:txBody>
      </p:sp>
      <p:sp>
        <p:nvSpPr>
          <p:cNvPr id="17" name="내용 개체 틀 15">
            <a:extLst>
              <a:ext uri="{FF2B5EF4-FFF2-40B4-BE49-F238E27FC236}">
                <a16:creationId xmlns:a16="http://schemas.microsoft.com/office/drawing/2014/main" id="{6A60DA67-F3A5-66C9-6B0C-E10E639336B1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2349047" y="3525132"/>
            <a:ext cx="669727" cy="67243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717" b="1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Contents 2</a:t>
            </a:r>
            <a:endParaRPr kumimoji="1" lang="ko-KR" altLang="en-US"/>
          </a:p>
        </p:txBody>
      </p:sp>
      <p:sp>
        <p:nvSpPr>
          <p:cNvPr id="18" name="내용 개체 틀 15">
            <a:extLst>
              <a:ext uri="{FF2B5EF4-FFF2-40B4-BE49-F238E27FC236}">
                <a16:creationId xmlns:a16="http://schemas.microsoft.com/office/drawing/2014/main" id="{06973F95-50DB-7DBC-BADF-EE36A9747B15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324474" y="1515628"/>
            <a:ext cx="2869770" cy="1158806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lnSpc>
                <a:spcPct val="130000"/>
              </a:lnSpc>
              <a:spcBef>
                <a:spcPts val="42"/>
              </a:spcBef>
              <a:buNone/>
              <a:defRPr sz="506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Subject 1</a:t>
            </a:r>
          </a:p>
          <a:p>
            <a:pPr lvl="0"/>
            <a:r>
              <a:rPr kumimoji="1" lang="en-US" altLang="ko-KR"/>
              <a:t>Subject 2</a:t>
            </a:r>
          </a:p>
          <a:p>
            <a:pPr lvl="0"/>
            <a:r>
              <a:rPr kumimoji="1" lang="en-US" altLang="ko-KR"/>
              <a:t>Subject 3</a:t>
            </a:r>
            <a:endParaRPr kumimoji="1" lang="ko-KR" altLang="en-US"/>
          </a:p>
        </p:txBody>
      </p:sp>
      <p:sp>
        <p:nvSpPr>
          <p:cNvPr id="19" name="내용 개체 틀 15">
            <a:extLst>
              <a:ext uri="{FF2B5EF4-FFF2-40B4-BE49-F238E27FC236}">
                <a16:creationId xmlns:a16="http://schemas.microsoft.com/office/drawing/2014/main" id="{C65DD037-8465-C05E-FF49-D83C7726A9EC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307143" y="1515628"/>
            <a:ext cx="142372" cy="1158806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30000"/>
              </a:lnSpc>
              <a:spcBef>
                <a:spcPts val="42"/>
              </a:spcBef>
              <a:buNone/>
              <a:defRPr sz="506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3</a:t>
            </a:r>
          </a:p>
          <a:p>
            <a:pPr lvl="0"/>
            <a:r>
              <a:rPr kumimoji="1" lang="en-US" altLang="ko-KR"/>
              <a:t>4</a:t>
            </a:r>
          </a:p>
          <a:p>
            <a:pPr lvl="0"/>
            <a:r>
              <a:rPr kumimoji="1" lang="en-US" altLang="ko-KR"/>
              <a:t>5</a:t>
            </a:r>
          </a:p>
        </p:txBody>
      </p:sp>
      <p:sp>
        <p:nvSpPr>
          <p:cNvPr id="20" name="내용 개체 틀 15">
            <a:extLst>
              <a:ext uri="{FF2B5EF4-FFF2-40B4-BE49-F238E27FC236}">
                <a16:creationId xmlns:a16="http://schemas.microsoft.com/office/drawing/2014/main" id="{7EF1B53C-E559-135F-4C0F-C031D28A3737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3324474" y="3525132"/>
            <a:ext cx="2869770" cy="1158806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lnSpc>
                <a:spcPct val="130000"/>
              </a:lnSpc>
              <a:spcBef>
                <a:spcPts val="42"/>
              </a:spcBef>
              <a:buNone/>
              <a:defRPr sz="506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Subject 1</a:t>
            </a:r>
          </a:p>
          <a:p>
            <a:pPr lvl="0"/>
            <a:r>
              <a:rPr kumimoji="1" lang="en-US" altLang="ko-KR"/>
              <a:t>Subject 2</a:t>
            </a:r>
          </a:p>
          <a:p>
            <a:pPr lvl="0"/>
            <a:r>
              <a:rPr kumimoji="1" lang="en-US" altLang="ko-KR"/>
              <a:t>Subject 3</a:t>
            </a:r>
            <a:endParaRPr kumimoji="1" lang="ko-KR" altLang="en-US"/>
          </a:p>
        </p:txBody>
      </p:sp>
      <p:sp>
        <p:nvSpPr>
          <p:cNvPr id="21" name="내용 개체 틀 15">
            <a:extLst>
              <a:ext uri="{FF2B5EF4-FFF2-40B4-BE49-F238E27FC236}">
                <a16:creationId xmlns:a16="http://schemas.microsoft.com/office/drawing/2014/main" id="{38E35598-CD55-CC75-C629-10DACA6C4D3D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6307143" y="3525132"/>
            <a:ext cx="142372" cy="1158806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30000"/>
              </a:lnSpc>
              <a:spcBef>
                <a:spcPts val="42"/>
              </a:spcBef>
              <a:buNone/>
              <a:defRPr sz="506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3</a:t>
            </a:r>
          </a:p>
          <a:p>
            <a:pPr lvl="0"/>
            <a:r>
              <a:rPr kumimoji="1" lang="en-US" altLang="ko-KR"/>
              <a:t>4</a:t>
            </a:r>
          </a:p>
          <a:p>
            <a:pPr lvl="0"/>
            <a:r>
              <a:rPr kumimoji="1" lang="en-US" altLang="ko-KR"/>
              <a:t>5</a:t>
            </a:r>
          </a:p>
        </p:txBody>
      </p:sp>
      <p:sp>
        <p:nvSpPr>
          <p:cNvPr id="2" name="슬라이드 번호">
            <a:extLst>
              <a:ext uri="{FF2B5EF4-FFF2-40B4-BE49-F238E27FC236}">
                <a16:creationId xmlns:a16="http://schemas.microsoft.com/office/drawing/2014/main" id="{859B69A4-6122-D8D4-F030-D2123D8AB0FE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2683836490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보라색, 마젠타, 블러, 라일락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792D1F34-5389-E1D3-3681-78830432B99D}"/>
              </a:ext>
            </a:extLst>
          </p:cNvPr>
          <p:cNvPicPr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3" y="4"/>
            <a:ext cx="6857999" cy="9905999"/>
          </a:xfrm>
          <a:prstGeom prst="rect">
            <a:avLst/>
          </a:prstGeom>
        </p:spPr>
      </p:pic>
      <p:sp>
        <p:nvSpPr>
          <p:cNvPr id="7" name="제목 1">
            <a:extLst>
              <a:ext uri="{FF2B5EF4-FFF2-40B4-BE49-F238E27FC236}">
                <a16:creationId xmlns:a16="http://schemas.microsoft.com/office/drawing/2014/main" id="{39D4B695-5825-6AA2-CFEA-060000BB2D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5060" y="1010742"/>
            <a:ext cx="5907882" cy="841665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 sz="1913" b="1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0" name="텍스트 개체 틀 9">
            <a:extLst>
              <a:ext uri="{FF2B5EF4-FFF2-40B4-BE49-F238E27FC236}">
                <a16:creationId xmlns:a16="http://schemas.microsoft.com/office/drawing/2014/main" id="{19FC3D8D-22E6-32D2-E5A2-10A5627CF79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326719" y="1965618"/>
            <a:ext cx="4204563" cy="178342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844" b="0" i="0" spc="-42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2" name="슬라이드 번호">
            <a:extLst>
              <a:ext uri="{FF2B5EF4-FFF2-40B4-BE49-F238E27FC236}">
                <a16:creationId xmlns:a16="http://schemas.microsoft.com/office/drawing/2014/main" id="{93160858-35C4-A0C4-FD4D-D0968CC6A42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bg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406311819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89169433-3BA6-7D82-DF84-35B601479C80}"/>
              </a:ext>
            </a:extLst>
          </p:cNvPr>
          <p:cNvPicPr/>
          <p:nvPr userDrawn="1"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50" b="30116"/>
          <a:stretch/>
        </p:blipFill>
        <p:spPr>
          <a:xfrm>
            <a:off x="1" y="1"/>
            <a:ext cx="6858000" cy="9906000"/>
          </a:xfrm>
          <a:prstGeom prst="rect">
            <a:avLst/>
          </a:prstGeom>
        </p:spPr>
      </p:pic>
      <p:sp>
        <p:nvSpPr>
          <p:cNvPr id="5" name="제목 1">
            <a:extLst>
              <a:ext uri="{FF2B5EF4-FFF2-40B4-BE49-F238E27FC236}">
                <a16:creationId xmlns:a16="http://schemas.microsoft.com/office/drawing/2014/main" id="{0858A315-460E-EAAB-4018-3DF597D16E5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8310" y="1010742"/>
            <a:ext cx="5907882" cy="841665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1913" b="1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6" name="텍스트 개체 틀 9">
            <a:extLst>
              <a:ext uri="{FF2B5EF4-FFF2-40B4-BE49-F238E27FC236}">
                <a16:creationId xmlns:a16="http://schemas.microsoft.com/office/drawing/2014/main" id="{05C0CE53-5665-5A34-F323-AC47439AC99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48310" y="1965618"/>
            <a:ext cx="5907882" cy="178342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844" b="0" i="0" spc="-42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2" name="슬라이드 번호">
            <a:extLst>
              <a:ext uri="{FF2B5EF4-FFF2-40B4-BE49-F238E27FC236}">
                <a16:creationId xmlns:a16="http://schemas.microsoft.com/office/drawing/2014/main" id="{2228366D-0E0E-6385-EE90-C577FC0EC3E9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bg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2357692424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마젠타, 보라색, 라일락, 다채로움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2ABB2AD2-0180-B2D4-6A89-2495A8DA815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5" name="제목 1">
            <a:extLst>
              <a:ext uri="{FF2B5EF4-FFF2-40B4-BE49-F238E27FC236}">
                <a16:creationId xmlns:a16="http://schemas.microsoft.com/office/drawing/2014/main" id="{3E934B1A-DAFB-716A-8527-788A6E6DF8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8310" y="1010742"/>
            <a:ext cx="5907882" cy="841665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1913" b="1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6" name="텍스트 개체 틀 9">
            <a:extLst>
              <a:ext uri="{FF2B5EF4-FFF2-40B4-BE49-F238E27FC236}">
                <a16:creationId xmlns:a16="http://schemas.microsoft.com/office/drawing/2014/main" id="{8008F7E9-EB3E-F628-8C1B-4A265035B81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48310" y="1965618"/>
            <a:ext cx="5907882" cy="178342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844" b="0" i="0" spc="-42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2" name="슬라이드 번호">
            <a:extLst>
              <a:ext uri="{FF2B5EF4-FFF2-40B4-BE49-F238E27FC236}">
                <a16:creationId xmlns:a16="http://schemas.microsoft.com/office/drawing/2014/main" id="{5455BD82-A024-ADC1-C450-609979021085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bg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2478097152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목차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760150B1-B2FD-6A00-C938-BAE693D457AE}"/>
              </a:ext>
            </a:extLst>
          </p:cNvPr>
          <p:cNvSpPr/>
          <p:nvPr userDrawn="1"/>
        </p:nvSpPr>
        <p:spPr>
          <a:xfrm rot="16200000">
            <a:off x="-662734" y="662730"/>
            <a:ext cx="8183471" cy="6857999"/>
          </a:xfrm>
          <a:prstGeom prst="rect">
            <a:avLst/>
          </a:prstGeom>
          <a:gradFill>
            <a:gsLst>
              <a:gs pos="0">
                <a:srgbClr val="FF1D57"/>
              </a:gs>
              <a:gs pos="30000">
                <a:srgbClr val="FF1D57">
                  <a:lumMod val="91055"/>
                  <a:lumOff val="8945"/>
                </a:srgbClr>
              </a:gs>
              <a:gs pos="100000">
                <a:srgbClr val="6626AB"/>
              </a:gs>
            </a:gsLst>
            <a:lin ang="27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-25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1" name="제목 6">
            <a:extLst>
              <a:ext uri="{FF2B5EF4-FFF2-40B4-BE49-F238E27FC236}">
                <a16:creationId xmlns:a16="http://schemas.microsoft.com/office/drawing/2014/main" id="{3EFE45FA-65B2-D6CF-E68C-7BD86C30B8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1680" y="1053003"/>
            <a:ext cx="5907882" cy="165100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925" b="1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내용 개체 틀 14">
            <a:extLst>
              <a:ext uri="{FF2B5EF4-FFF2-40B4-BE49-F238E27FC236}">
                <a16:creationId xmlns:a16="http://schemas.microsoft.com/office/drawing/2014/main" id="{1562C8CF-704E-DC32-1935-D427A4A06FC5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75707" y="8675865"/>
            <a:ext cx="1189388" cy="354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1" i="0">
                <a:solidFill>
                  <a:srgbClr val="6626AB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Subject</a:t>
            </a:r>
            <a:endParaRPr kumimoji="1" lang="ko-KR" altLang="en-US"/>
          </a:p>
        </p:txBody>
      </p:sp>
      <p:sp>
        <p:nvSpPr>
          <p:cNvPr id="14" name="내용 개체 틀 14">
            <a:extLst>
              <a:ext uri="{FF2B5EF4-FFF2-40B4-BE49-F238E27FC236}">
                <a16:creationId xmlns:a16="http://schemas.microsoft.com/office/drawing/2014/main" id="{4C3F5FE3-D34E-EFFB-646D-1E185095473B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055612" y="8675865"/>
            <a:ext cx="1189388" cy="354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1" i="0">
                <a:solidFill>
                  <a:srgbClr val="6626AB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Subject</a:t>
            </a:r>
            <a:endParaRPr kumimoji="1" lang="ko-KR" altLang="en-US"/>
          </a:p>
        </p:txBody>
      </p:sp>
      <p:sp>
        <p:nvSpPr>
          <p:cNvPr id="15" name="내용 개체 틀 14">
            <a:extLst>
              <a:ext uri="{FF2B5EF4-FFF2-40B4-BE49-F238E27FC236}">
                <a16:creationId xmlns:a16="http://schemas.microsoft.com/office/drawing/2014/main" id="{CF94E978-9913-C3D3-880A-F92C3E065BAB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735517" y="8675865"/>
            <a:ext cx="1189388" cy="354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1" i="0">
                <a:solidFill>
                  <a:srgbClr val="6626AB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Subject</a:t>
            </a:r>
            <a:endParaRPr kumimoji="1" lang="ko-KR" altLang="en-US"/>
          </a:p>
        </p:txBody>
      </p:sp>
      <p:sp>
        <p:nvSpPr>
          <p:cNvPr id="16" name="내용 개체 틀 14">
            <a:extLst>
              <a:ext uri="{FF2B5EF4-FFF2-40B4-BE49-F238E27FC236}">
                <a16:creationId xmlns:a16="http://schemas.microsoft.com/office/drawing/2014/main" id="{0B237AE1-AF50-E32A-7F95-8CC959660485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415422" y="8675865"/>
            <a:ext cx="1189388" cy="354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1" i="0">
                <a:solidFill>
                  <a:srgbClr val="6626AB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Subject</a:t>
            </a:r>
            <a:endParaRPr kumimoji="1" lang="ko-KR" altLang="en-US"/>
          </a:p>
        </p:txBody>
      </p:sp>
      <p:sp>
        <p:nvSpPr>
          <p:cNvPr id="2" name="텍스트 개체 틀 8">
            <a:extLst>
              <a:ext uri="{FF2B5EF4-FFF2-40B4-BE49-F238E27FC236}">
                <a16:creationId xmlns:a16="http://schemas.microsoft.com/office/drawing/2014/main" id="{081134B2-2D5F-5E27-F5B5-B26C4B3D64E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59174" y="2720859"/>
            <a:ext cx="2720429" cy="6053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spc="-42" baseline="0"/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</p:spTree>
    <p:extLst>
      <p:ext uri="{BB962C8B-B14F-4D97-AF65-F5344CB8AC3E}">
        <p14:creationId xmlns:p14="http://schemas.microsoft.com/office/powerpoint/2010/main" val="379389494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다채로움, 블러, 마젠타, 핑크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34D3641A-4AF1-ABD6-7B08-562CB8B6FB8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48" r="23972" b="8993"/>
          <a:stretch/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11" name="제목 6">
            <a:extLst>
              <a:ext uri="{FF2B5EF4-FFF2-40B4-BE49-F238E27FC236}">
                <a16:creationId xmlns:a16="http://schemas.microsoft.com/office/drawing/2014/main" id="{86363C8E-D61A-2085-F193-70141ADC70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174" y="1559782"/>
            <a:ext cx="2720601" cy="288228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531" b="1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2" name="내용 개체 틀 12">
            <a:extLst>
              <a:ext uri="{FF2B5EF4-FFF2-40B4-BE49-F238E27FC236}">
                <a16:creationId xmlns:a16="http://schemas.microsoft.com/office/drawing/2014/main" id="{BF9BD1BA-AC7C-2BDD-5EDF-CCB4226DB15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96830" y="5704969"/>
            <a:ext cx="3037500" cy="1144595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675" b="0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3" name="내용 개체 틀 12">
            <a:extLst>
              <a:ext uri="{FF2B5EF4-FFF2-40B4-BE49-F238E27FC236}">
                <a16:creationId xmlns:a16="http://schemas.microsoft.com/office/drawing/2014/main" id="{AB5EE23F-790F-F005-5787-52F50368B6F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96830" y="6989579"/>
            <a:ext cx="3037500" cy="213040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675" b="0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4" name="텍스트 개체 틀 8">
            <a:extLst>
              <a:ext uri="{FF2B5EF4-FFF2-40B4-BE49-F238E27FC236}">
                <a16:creationId xmlns:a16="http://schemas.microsoft.com/office/drawing/2014/main" id="{93C1A661-5B39-281C-1BE2-4726A430989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59174" y="939357"/>
            <a:ext cx="2720429" cy="6053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25" spc="-42" baseline="0"/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7" name="슬라이드 번호">
            <a:extLst>
              <a:ext uri="{FF2B5EF4-FFF2-40B4-BE49-F238E27FC236}">
                <a16:creationId xmlns:a16="http://schemas.microsoft.com/office/drawing/2014/main" id="{C1A2A389-E612-B954-A958-A7B0D83D7171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4159271622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565" userDrawn="1">
          <p15:clr>
            <a:srgbClr val="FBAE40"/>
          </p15:clr>
        </p15:guide>
        <p15:guide id="2" pos="221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958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5740" userDrawn="1">
          <p15:clr>
            <a:srgbClr val="FBAE40"/>
          </p15:clr>
        </p15:guide>
        <p15:guide id="10" pos="246" userDrawn="1">
          <p15:clr>
            <a:srgbClr val="FBAE40"/>
          </p15:clr>
        </p15:guide>
        <p15:guide id="11" orient="horz" pos="3578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1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chemeClr val="tx1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084E4F34-3822-5B13-7F03-18E0C33D1596}"/>
              </a:ext>
            </a:extLst>
          </p:cNvPr>
          <p:cNvSpPr/>
          <p:nvPr userDrawn="1"/>
        </p:nvSpPr>
        <p:spPr>
          <a:xfrm>
            <a:off x="3474901" y="2744682"/>
            <a:ext cx="3195804" cy="6697235"/>
          </a:xfrm>
          <a:prstGeom prst="rect">
            <a:avLst/>
          </a:prstGeom>
          <a:gradFill>
            <a:gsLst>
              <a:gs pos="0">
                <a:srgbClr val="FF1D57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cxnSp>
        <p:nvCxnSpPr>
          <p:cNvPr id="11" name="직선 연결선[R] 10">
            <a:extLst>
              <a:ext uri="{FF2B5EF4-FFF2-40B4-BE49-F238E27FC236}">
                <a16:creationId xmlns:a16="http://schemas.microsoft.com/office/drawing/2014/main" id="{20CFCD9F-17CA-78AF-54A0-7DE946F3E1AC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5538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4" name="직선 연결선[R] 13">
            <a:extLst>
              <a:ext uri="{FF2B5EF4-FFF2-40B4-BE49-F238E27FC236}">
                <a16:creationId xmlns:a16="http://schemas.microsoft.com/office/drawing/2014/main" id="{9F6738DD-CDBC-C7ED-5192-B0E504CC6F6E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7449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1FC23490-BD71-2F72-7C87-1C6158463D80}"/>
              </a:ext>
            </a:extLst>
          </p:cNvPr>
          <p:cNvGrpSpPr/>
          <p:nvPr userDrawn="1"/>
        </p:nvGrpSpPr>
        <p:grpSpPr>
          <a:xfrm>
            <a:off x="3629295" y="3495271"/>
            <a:ext cx="2885625" cy="312000"/>
            <a:chOff x="8602772" y="3226404"/>
            <a:chExt cx="6840000" cy="288000"/>
          </a:xfrm>
        </p:grpSpPr>
        <p:cxnSp>
          <p:nvCxnSpPr>
            <p:cNvPr id="16" name="직선 연결선[R] 15">
              <a:extLst>
                <a:ext uri="{FF2B5EF4-FFF2-40B4-BE49-F238E27FC236}">
                  <a16:creationId xmlns:a16="http://schemas.microsoft.com/office/drawing/2014/main" id="{CACD759B-B6E4-8C96-9150-B7A70E66CF5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602772" y="3226404"/>
              <a:ext cx="6840000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17" name="Solution">
              <a:extLst>
                <a:ext uri="{FF2B5EF4-FFF2-40B4-BE49-F238E27FC236}">
                  <a16:creationId xmlns:a16="http://schemas.microsoft.com/office/drawing/2014/main" id="{BEE76141-EE16-5DE7-4EF7-423C57A817C1}"/>
                </a:ext>
              </a:extLst>
            </p:cNvPr>
            <p:cNvSpPr txBox="1"/>
            <p:nvPr/>
          </p:nvSpPr>
          <p:spPr>
            <a:xfrm>
              <a:off x="8602773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4D33B06F-EFB3-3247-47FE-0A25082F1CF6}"/>
              </a:ext>
            </a:extLst>
          </p:cNvPr>
          <p:cNvGrpSpPr/>
          <p:nvPr userDrawn="1"/>
        </p:nvGrpSpPr>
        <p:grpSpPr>
          <a:xfrm>
            <a:off x="1928812" y="3495271"/>
            <a:ext cx="1412438" cy="312000"/>
            <a:chOff x="4572000" y="3226404"/>
            <a:chExt cx="3348000" cy="288000"/>
          </a:xfrm>
        </p:grpSpPr>
        <p:cxnSp>
          <p:nvCxnSpPr>
            <p:cNvPr id="19" name="직선 연결선[R] 18">
              <a:extLst>
                <a:ext uri="{FF2B5EF4-FFF2-40B4-BE49-F238E27FC236}">
                  <a16:creationId xmlns:a16="http://schemas.microsoft.com/office/drawing/2014/main" id="{B840D150-E02D-25EB-64AB-BD8BA8BA55E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72000" y="3226404"/>
              <a:ext cx="3348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0" name="Solution">
              <a:extLst>
                <a:ext uri="{FF2B5EF4-FFF2-40B4-BE49-F238E27FC236}">
                  <a16:creationId xmlns:a16="http://schemas.microsoft.com/office/drawing/2014/main" id="{61F01CA0-7579-5702-8123-27D6215425C0}"/>
                </a:ext>
              </a:extLst>
            </p:cNvPr>
            <p:cNvSpPr txBox="1"/>
            <p:nvPr/>
          </p:nvSpPr>
          <p:spPr>
            <a:xfrm>
              <a:off x="4572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768A4750-CA0B-0C66-5ECD-622185A1520B}"/>
              </a:ext>
            </a:extLst>
          </p:cNvPr>
          <p:cNvGrpSpPr/>
          <p:nvPr userDrawn="1"/>
        </p:nvGrpSpPr>
        <p:grpSpPr>
          <a:xfrm>
            <a:off x="379687" y="3495271"/>
            <a:ext cx="1412438" cy="312000"/>
            <a:chOff x="900000" y="3226404"/>
            <a:chExt cx="3348000" cy="288000"/>
          </a:xfrm>
        </p:grpSpPr>
        <p:cxnSp>
          <p:nvCxnSpPr>
            <p:cNvPr id="22" name="직선 연결선[R] 21">
              <a:extLst>
                <a:ext uri="{FF2B5EF4-FFF2-40B4-BE49-F238E27FC236}">
                  <a16:creationId xmlns:a16="http://schemas.microsoft.com/office/drawing/2014/main" id="{C0B3B11D-DB98-C136-12ED-4BCF0F9EC57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000" y="3226404"/>
              <a:ext cx="3348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3" name="Solution">
              <a:extLst>
                <a:ext uri="{FF2B5EF4-FFF2-40B4-BE49-F238E27FC236}">
                  <a16:creationId xmlns:a16="http://schemas.microsoft.com/office/drawing/2014/main" id="{167F6F82-4E3F-8174-DC83-AFE13EE35861}"/>
                </a:ext>
              </a:extLst>
            </p:cNvPr>
            <p:cNvSpPr txBox="1"/>
            <p:nvPr userDrawn="1"/>
          </p:nvSpPr>
          <p:spPr>
            <a:xfrm>
              <a:off x="900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28" name="텍스트 개체 틀 26">
            <a:extLst>
              <a:ext uri="{FF2B5EF4-FFF2-40B4-BE49-F238E27FC236}">
                <a16:creationId xmlns:a16="http://schemas.microsoft.com/office/drawing/2014/main" id="{51300133-E2E2-5D68-5994-5C9C8DE1D00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213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Challenge</a:t>
            </a:r>
            <a:endParaRPr kumimoji="1" lang="ko-KR" altLang="en-US"/>
          </a:p>
        </p:txBody>
      </p:sp>
      <p:sp>
        <p:nvSpPr>
          <p:cNvPr id="30" name="텍스트 개체 틀 26">
            <a:extLst>
              <a:ext uri="{FF2B5EF4-FFF2-40B4-BE49-F238E27FC236}">
                <a16:creationId xmlns:a16="http://schemas.microsoft.com/office/drawing/2014/main" id="{BD32486D-EA13-9B20-16E0-217DDC476DA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0714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Solution</a:t>
            </a:r>
            <a:endParaRPr kumimoji="1" lang="ko-KR" altLang="en-US"/>
          </a:p>
        </p:txBody>
      </p:sp>
      <p:sp>
        <p:nvSpPr>
          <p:cNvPr id="33" name="텍스트 개체 틀 31">
            <a:extLst>
              <a:ext uri="{FF2B5EF4-FFF2-40B4-BE49-F238E27FC236}">
                <a16:creationId xmlns:a16="http://schemas.microsoft.com/office/drawing/2014/main" id="{7A9352DF-A7A1-AE86-FE53-71E8887222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1436410" cy="38679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5" name="텍스트 개체 틀 31">
            <a:extLst>
              <a:ext uri="{FF2B5EF4-FFF2-40B4-BE49-F238E27FC236}">
                <a16:creationId xmlns:a16="http://schemas.microsoft.com/office/drawing/2014/main" id="{E9948ACB-8D0E-0B30-35E7-F8B6DF5557A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02723" y="3906084"/>
            <a:ext cx="1436410" cy="38679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8" name="텍스트 개체 틀 31">
            <a:extLst>
              <a:ext uri="{FF2B5EF4-FFF2-40B4-BE49-F238E27FC236}">
                <a16:creationId xmlns:a16="http://schemas.microsoft.com/office/drawing/2014/main" id="{211EFFC2-1700-D689-4731-5A01A7822C4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82549" y="3895315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39" name="텍스트 개체 틀 31">
            <a:extLst>
              <a:ext uri="{FF2B5EF4-FFF2-40B4-BE49-F238E27FC236}">
                <a16:creationId xmlns:a16="http://schemas.microsoft.com/office/drawing/2014/main" id="{30E65296-D401-B332-D7B7-BE479AE98E5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64607" y="4800265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41" name="텍스트 개체 틀 31">
            <a:extLst>
              <a:ext uri="{FF2B5EF4-FFF2-40B4-BE49-F238E27FC236}">
                <a16:creationId xmlns:a16="http://schemas.microsoft.com/office/drawing/2014/main" id="{9F9E7560-3FEC-E641-34F2-4AF1C019D5A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41486" y="4412391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45" name="텍스트 개체 틀 31">
            <a:extLst>
              <a:ext uri="{FF2B5EF4-FFF2-40B4-BE49-F238E27FC236}">
                <a16:creationId xmlns:a16="http://schemas.microsoft.com/office/drawing/2014/main" id="{5F975214-DC94-E479-7A28-95E90FEB337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682549" y="5704238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46" name="텍스트 개체 틀 31">
            <a:extLst>
              <a:ext uri="{FF2B5EF4-FFF2-40B4-BE49-F238E27FC236}">
                <a16:creationId xmlns:a16="http://schemas.microsoft.com/office/drawing/2014/main" id="{D3F2B838-13F1-E65F-1976-5545C610CCE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464607" y="660918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47" name="텍스트 개체 틀 31">
            <a:extLst>
              <a:ext uri="{FF2B5EF4-FFF2-40B4-BE49-F238E27FC236}">
                <a16:creationId xmlns:a16="http://schemas.microsoft.com/office/drawing/2014/main" id="{4EFCC60B-5F3A-F1EC-54FA-347B8C277C0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41486" y="6221312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51" name="텍스트 개체 틀 31">
            <a:extLst>
              <a:ext uri="{FF2B5EF4-FFF2-40B4-BE49-F238E27FC236}">
                <a16:creationId xmlns:a16="http://schemas.microsoft.com/office/drawing/2014/main" id="{F4CAB889-AD58-44AC-0BF2-FFA9EFBAEBA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682549" y="7599299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52" name="텍스트 개체 틀 31">
            <a:extLst>
              <a:ext uri="{FF2B5EF4-FFF2-40B4-BE49-F238E27FC236}">
                <a16:creationId xmlns:a16="http://schemas.microsoft.com/office/drawing/2014/main" id="{608F7FF8-071F-3909-80CC-F0866561B81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64607" y="850424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53" name="텍스트 개체 틀 31">
            <a:extLst>
              <a:ext uri="{FF2B5EF4-FFF2-40B4-BE49-F238E27FC236}">
                <a16:creationId xmlns:a16="http://schemas.microsoft.com/office/drawing/2014/main" id="{A8402D03-03B6-4F13-3996-B298E8F968D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41486" y="8116374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55" name="텍스트 개체 틀 26">
            <a:extLst>
              <a:ext uri="{FF2B5EF4-FFF2-40B4-BE49-F238E27FC236}">
                <a16:creationId xmlns:a16="http://schemas.microsoft.com/office/drawing/2014/main" id="{1366844A-9C7A-AA2E-AAB7-7C852A9D620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650546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Impacts</a:t>
            </a:r>
            <a:endParaRPr kumimoji="1" lang="ko-KR" altLang="en-US"/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D5A39116-6E01-B73C-B776-F02504113A00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1883425691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893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203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오퍼링_1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chemeClr val="tx1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768A4750-CA0B-0C66-5ECD-622185A1520B}"/>
              </a:ext>
            </a:extLst>
          </p:cNvPr>
          <p:cNvGrpSpPr/>
          <p:nvPr userDrawn="1"/>
        </p:nvGrpSpPr>
        <p:grpSpPr>
          <a:xfrm>
            <a:off x="379688" y="3495271"/>
            <a:ext cx="2936250" cy="312000"/>
            <a:chOff x="900000" y="3226404"/>
            <a:chExt cx="2427300" cy="288000"/>
          </a:xfrm>
        </p:grpSpPr>
        <p:cxnSp>
          <p:nvCxnSpPr>
            <p:cNvPr id="22" name="직선 연결선[R] 21">
              <a:extLst>
                <a:ext uri="{FF2B5EF4-FFF2-40B4-BE49-F238E27FC236}">
                  <a16:creationId xmlns:a16="http://schemas.microsoft.com/office/drawing/2014/main" id="{C0B3B11D-DB98-C136-12ED-4BCF0F9EC57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000" y="3226404"/>
              <a:ext cx="24273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3" name="Solution">
              <a:extLst>
                <a:ext uri="{FF2B5EF4-FFF2-40B4-BE49-F238E27FC236}">
                  <a16:creationId xmlns:a16="http://schemas.microsoft.com/office/drawing/2014/main" id="{167F6F82-4E3F-8174-DC83-AFE13EE35861}"/>
                </a:ext>
              </a:extLst>
            </p:cNvPr>
            <p:cNvSpPr txBox="1"/>
            <p:nvPr userDrawn="1"/>
          </p:nvSpPr>
          <p:spPr>
            <a:xfrm>
              <a:off x="900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28" name="텍스트 개체 틀 26">
            <a:extLst>
              <a:ext uri="{FF2B5EF4-FFF2-40B4-BE49-F238E27FC236}">
                <a16:creationId xmlns:a16="http://schemas.microsoft.com/office/drawing/2014/main" id="{51300133-E2E2-5D68-5994-5C9C8DE1D00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03212" y="3476276"/>
            <a:ext cx="202500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endParaRPr kumimoji="1" lang="ko-KR" altLang="en-US"/>
          </a:p>
        </p:txBody>
      </p:sp>
      <p:sp>
        <p:nvSpPr>
          <p:cNvPr id="33" name="텍스트 개체 틀 31">
            <a:extLst>
              <a:ext uri="{FF2B5EF4-FFF2-40B4-BE49-F238E27FC236}">
                <a16:creationId xmlns:a16="http://schemas.microsoft.com/office/drawing/2014/main" id="{7A9352DF-A7A1-AE86-FE53-71E8887222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2936250" cy="114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D5A39116-6E01-B73C-B776-F02504113A00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97E81869-368A-DD62-E52C-8FCF18DB323C}"/>
              </a:ext>
            </a:extLst>
          </p:cNvPr>
          <p:cNvGrpSpPr/>
          <p:nvPr userDrawn="1"/>
        </p:nvGrpSpPr>
        <p:grpSpPr>
          <a:xfrm>
            <a:off x="379688" y="5421438"/>
            <a:ext cx="2936250" cy="312000"/>
            <a:chOff x="900000" y="3226404"/>
            <a:chExt cx="2427300" cy="288000"/>
          </a:xfrm>
        </p:grpSpPr>
        <p:cxnSp>
          <p:nvCxnSpPr>
            <p:cNvPr id="7" name="직선 연결선[R] 21">
              <a:extLst>
                <a:ext uri="{FF2B5EF4-FFF2-40B4-BE49-F238E27FC236}">
                  <a16:creationId xmlns:a16="http://schemas.microsoft.com/office/drawing/2014/main" id="{0CBA4780-A6FF-5F20-AFB6-A3FB9241E76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000" y="3226404"/>
              <a:ext cx="24273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8" name="Solution">
              <a:extLst>
                <a:ext uri="{FF2B5EF4-FFF2-40B4-BE49-F238E27FC236}">
                  <a16:creationId xmlns:a16="http://schemas.microsoft.com/office/drawing/2014/main" id="{7415AD6E-2B3D-186B-F6C5-2BD778799849}"/>
                </a:ext>
              </a:extLst>
            </p:cNvPr>
            <p:cNvSpPr txBox="1"/>
            <p:nvPr userDrawn="1"/>
          </p:nvSpPr>
          <p:spPr>
            <a:xfrm>
              <a:off x="900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9" name="텍스트 개체 틀 26">
            <a:extLst>
              <a:ext uri="{FF2B5EF4-FFF2-40B4-BE49-F238E27FC236}">
                <a16:creationId xmlns:a16="http://schemas.microsoft.com/office/drawing/2014/main" id="{DBFD5FAC-240B-0E7B-B14D-4521C724296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03212" y="5402442"/>
            <a:ext cx="202500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endParaRPr kumimoji="1" lang="ko-KR" altLang="en-US"/>
          </a:p>
        </p:txBody>
      </p:sp>
      <p:sp>
        <p:nvSpPr>
          <p:cNvPr id="10" name="텍스트 개체 틀 31">
            <a:extLst>
              <a:ext uri="{FF2B5EF4-FFF2-40B4-BE49-F238E27FC236}">
                <a16:creationId xmlns:a16="http://schemas.microsoft.com/office/drawing/2014/main" id="{BCEBC97D-E699-2ECD-D612-0F04F25D7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55716" y="5832251"/>
            <a:ext cx="2936250" cy="114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33AB40B7-9868-2648-138D-96C2601E6C3F}"/>
              </a:ext>
            </a:extLst>
          </p:cNvPr>
          <p:cNvGrpSpPr/>
          <p:nvPr userDrawn="1"/>
        </p:nvGrpSpPr>
        <p:grpSpPr>
          <a:xfrm>
            <a:off x="379688" y="7310915"/>
            <a:ext cx="2936250" cy="312000"/>
            <a:chOff x="900000" y="3226404"/>
            <a:chExt cx="2427300" cy="288000"/>
          </a:xfrm>
        </p:grpSpPr>
        <p:cxnSp>
          <p:nvCxnSpPr>
            <p:cNvPr id="25" name="직선 연결선[R] 21">
              <a:extLst>
                <a:ext uri="{FF2B5EF4-FFF2-40B4-BE49-F238E27FC236}">
                  <a16:creationId xmlns:a16="http://schemas.microsoft.com/office/drawing/2014/main" id="{D48B2513-2F91-460A-D67C-564932B7733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000" y="3226404"/>
              <a:ext cx="24273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6" name="Solution">
              <a:extLst>
                <a:ext uri="{FF2B5EF4-FFF2-40B4-BE49-F238E27FC236}">
                  <a16:creationId xmlns:a16="http://schemas.microsoft.com/office/drawing/2014/main" id="{8622DA91-1E80-A067-A336-4E0ED648BB8C}"/>
                </a:ext>
              </a:extLst>
            </p:cNvPr>
            <p:cNvSpPr txBox="1"/>
            <p:nvPr userDrawn="1"/>
          </p:nvSpPr>
          <p:spPr>
            <a:xfrm>
              <a:off x="900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27" name="텍스트 개체 틀 26">
            <a:extLst>
              <a:ext uri="{FF2B5EF4-FFF2-40B4-BE49-F238E27FC236}">
                <a16:creationId xmlns:a16="http://schemas.microsoft.com/office/drawing/2014/main" id="{8A629C54-A829-64BB-365F-4D13A8E7AD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3212" y="7291920"/>
            <a:ext cx="202500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endParaRPr kumimoji="1" lang="ko-KR" altLang="en-US"/>
          </a:p>
        </p:txBody>
      </p:sp>
      <p:sp>
        <p:nvSpPr>
          <p:cNvPr id="29" name="텍스트 개체 틀 31">
            <a:extLst>
              <a:ext uri="{FF2B5EF4-FFF2-40B4-BE49-F238E27FC236}">
                <a16:creationId xmlns:a16="http://schemas.microsoft.com/office/drawing/2014/main" id="{FA0B3962-97F1-C39E-4819-90D13BE193D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5716" y="7721728"/>
            <a:ext cx="2936250" cy="114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8" name="직사각형 67">
            <a:extLst>
              <a:ext uri="{FF2B5EF4-FFF2-40B4-BE49-F238E27FC236}">
                <a16:creationId xmlns:a16="http://schemas.microsoft.com/office/drawing/2014/main" id="{F8CE3266-3473-F17C-E3DC-2905A54B3F80}"/>
              </a:ext>
            </a:extLst>
          </p:cNvPr>
          <p:cNvSpPr/>
          <p:nvPr userDrawn="1"/>
        </p:nvSpPr>
        <p:spPr>
          <a:xfrm>
            <a:off x="3474901" y="2744682"/>
            <a:ext cx="3195804" cy="6697235"/>
          </a:xfrm>
          <a:prstGeom prst="rect">
            <a:avLst/>
          </a:prstGeom>
          <a:gradFill>
            <a:gsLst>
              <a:gs pos="0">
                <a:srgbClr val="FF1D57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cxnSp>
        <p:nvCxnSpPr>
          <p:cNvPr id="69" name="직선 연결선[R] 10">
            <a:extLst>
              <a:ext uri="{FF2B5EF4-FFF2-40B4-BE49-F238E27FC236}">
                <a16:creationId xmlns:a16="http://schemas.microsoft.com/office/drawing/2014/main" id="{3B1F6B13-8ABE-7047-A969-149E37277FE6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5538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70" name="직선 연결선[R] 13">
            <a:extLst>
              <a:ext uri="{FF2B5EF4-FFF2-40B4-BE49-F238E27FC236}">
                <a16:creationId xmlns:a16="http://schemas.microsoft.com/office/drawing/2014/main" id="{BBC13831-338A-820F-02A7-5244271DEDF4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7449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71" name="그룹 70">
            <a:extLst>
              <a:ext uri="{FF2B5EF4-FFF2-40B4-BE49-F238E27FC236}">
                <a16:creationId xmlns:a16="http://schemas.microsoft.com/office/drawing/2014/main" id="{D1095B51-05D7-5787-C309-282C57DE76F6}"/>
              </a:ext>
            </a:extLst>
          </p:cNvPr>
          <p:cNvGrpSpPr/>
          <p:nvPr userDrawn="1"/>
        </p:nvGrpSpPr>
        <p:grpSpPr>
          <a:xfrm>
            <a:off x="3629295" y="3495271"/>
            <a:ext cx="2885625" cy="312000"/>
            <a:chOff x="8602772" y="3226404"/>
            <a:chExt cx="6840000" cy="288000"/>
          </a:xfrm>
        </p:grpSpPr>
        <p:cxnSp>
          <p:nvCxnSpPr>
            <p:cNvPr id="72" name="직선 연결선[R] 15">
              <a:extLst>
                <a:ext uri="{FF2B5EF4-FFF2-40B4-BE49-F238E27FC236}">
                  <a16:creationId xmlns:a16="http://schemas.microsoft.com/office/drawing/2014/main" id="{244DEBA5-5F87-0B20-F1F4-33F577EBA8D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602772" y="3226404"/>
              <a:ext cx="6840000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73" name="Solution">
              <a:extLst>
                <a:ext uri="{FF2B5EF4-FFF2-40B4-BE49-F238E27FC236}">
                  <a16:creationId xmlns:a16="http://schemas.microsoft.com/office/drawing/2014/main" id="{3A34A4D4-A9FC-00EE-650C-0E29BD045168}"/>
                </a:ext>
              </a:extLst>
            </p:cNvPr>
            <p:cNvSpPr txBox="1"/>
            <p:nvPr/>
          </p:nvSpPr>
          <p:spPr>
            <a:xfrm>
              <a:off x="8602773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74" name="텍스트 개체 틀 31">
            <a:extLst>
              <a:ext uri="{FF2B5EF4-FFF2-40B4-BE49-F238E27FC236}">
                <a16:creationId xmlns:a16="http://schemas.microsoft.com/office/drawing/2014/main" id="{F63BF1D8-4701-AA4E-8A78-2B909E63E5C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682549" y="3895315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75" name="텍스트 개체 틀 31">
            <a:extLst>
              <a:ext uri="{FF2B5EF4-FFF2-40B4-BE49-F238E27FC236}">
                <a16:creationId xmlns:a16="http://schemas.microsoft.com/office/drawing/2014/main" id="{BB96A895-E58C-3D2C-0269-AC87A19B14F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464607" y="4800265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76" name="텍스트 개체 틀 31">
            <a:extLst>
              <a:ext uri="{FF2B5EF4-FFF2-40B4-BE49-F238E27FC236}">
                <a16:creationId xmlns:a16="http://schemas.microsoft.com/office/drawing/2014/main" id="{120716DD-7628-D6C2-89C0-A091DE43579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741486" y="4412391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7" name="텍스트 개체 틀 31">
            <a:extLst>
              <a:ext uri="{FF2B5EF4-FFF2-40B4-BE49-F238E27FC236}">
                <a16:creationId xmlns:a16="http://schemas.microsoft.com/office/drawing/2014/main" id="{4651524A-D584-6057-9BC4-EA1F2C004F6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682549" y="5704238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78" name="텍스트 개체 틀 31">
            <a:extLst>
              <a:ext uri="{FF2B5EF4-FFF2-40B4-BE49-F238E27FC236}">
                <a16:creationId xmlns:a16="http://schemas.microsoft.com/office/drawing/2014/main" id="{B254FBEB-4FC1-97B3-0A2E-7AF2414A696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464607" y="660918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79" name="텍스트 개체 틀 31">
            <a:extLst>
              <a:ext uri="{FF2B5EF4-FFF2-40B4-BE49-F238E27FC236}">
                <a16:creationId xmlns:a16="http://schemas.microsoft.com/office/drawing/2014/main" id="{603D130D-9DC2-3C59-F5F6-520B8FE3989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741486" y="6221312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80" name="텍스트 개체 틀 31">
            <a:extLst>
              <a:ext uri="{FF2B5EF4-FFF2-40B4-BE49-F238E27FC236}">
                <a16:creationId xmlns:a16="http://schemas.microsoft.com/office/drawing/2014/main" id="{F1A7F12D-2379-6A42-1C74-890E0086E08C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682549" y="7599299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81" name="텍스트 개체 틀 31">
            <a:extLst>
              <a:ext uri="{FF2B5EF4-FFF2-40B4-BE49-F238E27FC236}">
                <a16:creationId xmlns:a16="http://schemas.microsoft.com/office/drawing/2014/main" id="{2CA005C1-4E81-550E-E039-60CF1E9D608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464607" y="850424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82" name="텍스트 개체 틀 31">
            <a:extLst>
              <a:ext uri="{FF2B5EF4-FFF2-40B4-BE49-F238E27FC236}">
                <a16:creationId xmlns:a16="http://schemas.microsoft.com/office/drawing/2014/main" id="{B83AA018-1829-CB5D-725B-A6CDD6CC757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741486" y="8116374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83" name="텍스트 개체 틀 26">
            <a:extLst>
              <a:ext uri="{FF2B5EF4-FFF2-40B4-BE49-F238E27FC236}">
                <a16:creationId xmlns:a16="http://schemas.microsoft.com/office/drawing/2014/main" id="{67C3AFDE-EAB6-7046-3FE4-A839C1D85961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650546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Impacts</a:t>
            </a:r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28891126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893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203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EA8977B3-C888-4DAE-1DBC-C4B1F09CE203}"/>
              </a:ext>
            </a:extLst>
          </p:cNvPr>
          <p:cNvSpPr/>
          <p:nvPr/>
        </p:nvSpPr>
        <p:spPr>
          <a:xfrm>
            <a:off x="4931738" y="6481886"/>
            <a:ext cx="1737024" cy="2956996"/>
          </a:xfrm>
          <a:prstGeom prst="rect">
            <a:avLst/>
          </a:prstGeom>
          <a:gradFill>
            <a:gsLst>
              <a:gs pos="0">
                <a:srgbClr val="FF1D57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chemeClr val="bg1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pic>
        <p:nvPicPr>
          <p:cNvPr id="21" name="그림 20">
            <a:extLst>
              <a:ext uri="{FF2B5EF4-FFF2-40B4-BE49-F238E27FC236}">
                <a16:creationId xmlns:a16="http://schemas.microsoft.com/office/drawing/2014/main" id="{F2B5E729-A41E-1EC3-CD64-2FFCF8DC79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5713" y="6639411"/>
            <a:ext cx="142286" cy="276500"/>
          </a:xfrm>
          <a:prstGeom prst="rect">
            <a:avLst/>
          </a:prstGeom>
        </p:spPr>
      </p:pic>
      <p:cxnSp>
        <p:nvCxnSpPr>
          <p:cNvPr id="22" name="직선 연결선[R] 21">
            <a:extLst>
              <a:ext uri="{FF2B5EF4-FFF2-40B4-BE49-F238E27FC236}">
                <a16:creationId xmlns:a16="http://schemas.microsoft.com/office/drawing/2014/main" id="{4F7FF526-3D71-3D38-A58A-232F213002DA}"/>
              </a:ext>
            </a:extLst>
          </p:cNvPr>
          <p:cNvCxnSpPr>
            <a:cxnSpLocks/>
          </p:cNvCxnSpPr>
          <p:nvPr/>
        </p:nvCxnSpPr>
        <p:spPr>
          <a:xfrm flipH="1">
            <a:off x="5198085" y="6808756"/>
            <a:ext cx="139033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23" name="그림 22">
            <a:extLst>
              <a:ext uri="{FF2B5EF4-FFF2-40B4-BE49-F238E27FC236}">
                <a16:creationId xmlns:a16="http://schemas.microsoft.com/office/drawing/2014/main" id="{2BBE7234-23EA-2301-D429-DD82808870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6475132" y="8970425"/>
            <a:ext cx="142286" cy="276500"/>
          </a:xfrm>
          <a:prstGeom prst="rect">
            <a:avLst/>
          </a:prstGeom>
        </p:spPr>
      </p:pic>
      <p:cxnSp>
        <p:nvCxnSpPr>
          <p:cNvPr id="24" name="직선 연결선[R] 23">
            <a:extLst>
              <a:ext uri="{FF2B5EF4-FFF2-40B4-BE49-F238E27FC236}">
                <a16:creationId xmlns:a16="http://schemas.microsoft.com/office/drawing/2014/main" id="{13DE6421-22FC-83F7-3F93-216732BAEAB7}"/>
              </a:ext>
            </a:extLst>
          </p:cNvPr>
          <p:cNvCxnSpPr>
            <a:cxnSpLocks/>
          </p:cNvCxnSpPr>
          <p:nvPr/>
        </p:nvCxnSpPr>
        <p:spPr>
          <a:xfrm flipH="1">
            <a:off x="5021132" y="9115081"/>
            <a:ext cx="139033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6" name="직선 연결선[R] 25">
            <a:extLst>
              <a:ext uri="{FF2B5EF4-FFF2-40B4-BE49-F238E27FC236}">
                <a16:creationId xmlns:a16="http://schemas.microsoft.com/office/drawing/2014/main" id="{4D849EF4-C4B8-8DFD-09FC-5F0B0DD68BD0}"/>
              </a:ext>
            </a:extLst>
          </p:cNvPr>
          <p:cNvCxnSpPr>
            <a:cxnSpLocks/>
          </p:cNvCxnSpPr>
          <p:nvPr/>
        </p:nvCxnSpPr>
        <p:spPr>
          <a:xfrm flipH="1">
            <a:off x="1986570" y="3494400"/>
            <a:ext cx="2870438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5EC58764-AA68-7828-0BB1-CD473A2F841C}"/>
              </a:ext>
            </a:extLst>
          </p:cNvPr>
          <p:cNvGrpSpPr/>
          <p:nvPr/>
        </p:nvGrpSpPr>
        <p:grpSpPr>
          <a:xfrm>
            <a:off x="4981569" y="3494400"/>
            <a:ext cx="1473187" cy="312000"/>
            <a:chOff x="11808162" y="3225600"/>
            <a:chExt cx="3491999" cy="288000"/>
          </a:xfrm>
        </p:grpSpPr>
        <p:cxnSp>
          <p:nvCxnSpPr>
            <p:cNvPr id="28" name="직선 연결선[R] 27">
              <a:extLst>
                <a:ext uri="{FF2B5EF4-FFF2-40B4-BE49-F238E27FC236}">
                  <a16:creationId xmlns:a16="http://schemas.microsoft.com/office/drawing/2014/main" id="{DCE97045-E53D-D85D-684A-EC6ECEF15B3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808162" y="3225600"/>
              <a:ext cx="3491999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9" name="Solution">
              <a:extLst>
                <a:ext uri="{FF2B5EF4-FFF2-40B4-BE49-F238E27FC236}">
                  <a16:creationId xmlns:a16="http://schemas.microsoft.com/office/drawing/2014/main" id="{7BBCED93-AEBD-DE6A-E7DB-4128221D13C4}"/>
                </a:ext>
              </a:extLst>
            </p:cNvPr>
            <p:cNvSpPr txBox="1"/>
            <p:nvPr/>
          </p:nvSpPr>
          <p:spPr>
            <a:xfrm>
              <a:off x="11808162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D6BD1024-27E6-EB12-1FD6-B99C28BDC871}"/>
              </a:ext>
            </a:extLst>
          </p:cNvPr>
          <p:cNvGrpSpPr/>
          <p:nvPr/>
        </p:nvGrpSpPr>
        <p:grpSpPr>
          <a:xfrm>
            <a:off x="379737" y="3494400"/>
            <a:ext cx="1473188" cy="312000"/>
            <a:chOff x="900116" y="3225600"/>
            <a:chExt cx="3492000" cy="288000"/>
          </a:xfrm>
        </p:grpSpPr>
        <p:cxnSp>
          <p:nvCxnSpPr>
            <p:cNvPr id="31" name="직선 연결선[R] 30">
              <a:extLst>
                <a:ext uri="{FF2B5EF4-FFF2-40B4-BE49-F238E27FC236}">
                  <a16:creationId xmlns:a16="http://schemas.microsoft.com/office/drawing/2014/main" id="{FA0E71F7-6AE0-FE48-595F-1EBDA2CB17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116" y="3225600"/>
              <a:ext cx="3492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32" name="Solution">
              <a:extLst>
                <a:ext uri="{FF2B5EF4-FFF2-40B4-BE49-F238E27FC236}">
                  <a16:creationId xmlns:a16="http://schemas.microsoft.com/office/drawing/2014/main" id="{B7CC8B17-4D58-CA11-69C8-C9AD246935A6}"/>
                </a:ext>
              </a:extLst>
            </p:cNvPr>
            <p:cNvSpPr txBox="1"/>
            <p:nvPr/>
          </p:nvSpPr>
          <p:spPr>
            <a:xfrm>
              <a:off x="900116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65" name="텍스트 개체 틀 31">
            <a:extLst>
              <a:ext uri="{FF2B5EF4-FFF2-40B4-BE49-F238E27FC236}">
                <a16:creationId xmlns:a16="http://schemas.microsoft.com/office/drawing/2014/main" id="{63019C2A-4ADD-FF41-6DE5-96843923F3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143641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7" name="텍스트 개체 틀 31">
            <a:extLst>
              <a:ext uri="{FF2B5EF4-FFF2-40B4-BE49-F238E27FC236}">
                <a16:creationId xmlns:a16="http://schemas.microsoft.com/office/drawing/2014/main" id="{1511D4A3-7E71-1DDD-98BE-C95D6371993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55515" y="3906084"/>
            <a:ext cx="1436410" cy="2368369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0" name="내용 개체 틀 68">
            <a:extLst>
              <a:ext uri="{FF2B5EF4-FFF2-40B4-BE49-F238E27FC236}">
                <a16:creationId xmlns:a16="http://schemas.microsoft.com/office/drawing/2014/main" id="{70474081-8278-6F86-1D0E-FDCB89A334F8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2004494" y="3743990"/>
            <a:ext cx="2834283" cy="5109501"/>
          </a:xfrm>
          <a:prstGeom prst="rect">
            <a:avLst/>
          </a:prstGeo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b="0" i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이미지 또는 도식 삽입</a:t>
            </a:r>
          </a:p>
        </p:txBody>
      </p:sp>
      <p:sp>
        <p:nvSpPr>
          <p:cNvPr id="72" name="텍스트 개체 틀 26">
            <a:extLst>
              <a:ext uri="{FF2B5EF4-FFF2-40B4-BE49-F238E27FC236}">
                <a16:creationId xmlns:a16="http://schemas.microsoft.com/office/drawing/2014/main" id="{AA1EB759-C3B6-41F3-A87A-D77E20C36C5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213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Before</a:t>
            </a:r>
            <a:endParaRPr kumimoji="1" lang="ko-KR" altLang="en-US"/>
          </a:p>
        </p:txBody>
      </p:sp>
      <p:sp>
        <p:nvSpPr>
          <p:cNvPr id="74" name="텍스트 개체 틀 26">
            <a:extLst>
              <a:ext uri="{FF2B5EF4-FFF2-40B4-BE49-F238E27FC236}">
                <a16:creationId xmlns:a16="http://schemas.microsoft.com/office/drawing/2014/main" id="{F2470D2F-8935-3EF4-8F67-C34B29B0443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03012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Created Value</a:t>
            </a:r>
            <a:endParaRPr kumimoji="1" lang="ko-KR" altLang="en-US"/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77" name="텍스트 개체 틀 26">
            <a:extLst>
              <a:ext uri="{FF2B5EF4-FFF2-40B4-BE49-F238E27FC236}">
                <a16:creationId xmlns:a16="http://schemas.microsoft.com/office/drawing/2014/main" id="{37B66B3E-F9FF-E391-3C73-667501E8D14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21131" y="7031178"/>
            <a:ext cx="1561784" cy="1679629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20000"/>
              </a:lnSpc>
              <a:buNone/>
              <a:defRPr sz="844" b="0" i="0" spc="-42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9" name="텍스트 개체 틀 26">
            <a:extLst>
              <a:ext uri="{FF2B5EF4-FFF2-40B4-BE49-F238E27FC236}">
                <a16:creationId xmlns:a16="http://schemas.microsoft.com/office/drawing/2014/main" id="{CD20EA5D-DFE5-0D42-8847-4EACF3A93D7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021131" y="8743670"/>
            <a:ext cx="1561784" cy="278860"/>
          </a:xfrm>
          <a:prstGeom prst="rect">
            <a:avLst/>
          </a:prstGeom>
        </p:spPr>
        <p:txBody>
          <a:bodyPr anchor="ctr"/>
          <a:lstStyle>
            <a:lvl1pPr marL="41956" indent="-41956">
              <a:lnSpc>
                <a:spcPct val="120000"/>
              </a:lnSpc>
              <a:spcBef>
                <a:spcPts val="0"/>
              </a:spcBef>
              <a:buFont typeface="맑은 고딕"/>
              <a:buChar char="-"/>
              <a:defRPr sz="506" b="0" i="0" spc="-25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담당자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3947269122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214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4252" userDrawn="1">
          <p15:clr>
            <a:srgbClr val="FBAE40"/>
          </p15:clr>
        </p15:guide>
        <p15:guide id="7" orient="horz" pos="893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1" userDrawn="1">
          <p15:clr>
            <a:srgbClr val="FBAE40"/>
          </p15:clr>
        </p15:guide>
        <p15:guide id="10" orient="horz" pos="1417" userDrawn="1">
          <p15:clr>
            <a:srgbClr val="FBAE40"/>
          </p15:clr>
        </p15:guide>
        <p15:guide id="11" orient="horz" pos="2203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79" name="텍스트 개체 틀 26">
            <a:extLst>
              <a:ext uri="{FF2B5EF4-FFF2-40B4-BE49-F238E27FC236}">
                <a16:creationId xmlns:a16="http://schemas.microsoft.com/office/drawing/2014/main" id="{CD20EA5D-DFE5-0D42-8847-4EACF3A93D7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976681" y="8743670"/>
            <a:ext cx="1561784" cy="278860"/>
          </a:xfrm>
          <a:prstGeom prst="rect">
            <a:avLst/>
          </a:prstGeom>
        </p:spPr>
        <p:txBody>
          <a:bodyPr anchor="ctr"/>
          <a:lstStyle>
            <a:lvl1pPr marL="41956" indent="-41956">
              <a:lnSpc>
                <a:spcPct val="120000"/>
              </a:lnSpc>
              <a:spcBef>
                <a:spcPts val="0"/>
              </a:spcBef>
              <a:buFont typeface="맑은 고딕"/>
              <a:buChar char="-"/>
              <a:defRPr sz="506" b="0" i="0" spc="-25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담당자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10" name="텍스트 개체 틀 31">
            <a:extLst>
              <a:ext uri="{FF2B5EF4-FFF2-40B4-BE49-F238E27FC236}">
                <a16:creationId xmlns:a16="http://schemas.microsoft.com/office/drawing/2014/main" id="{A6EBD966-F8D2-2B81-DC35-38D7FDE2A23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009555" y="4412391"/>
            <a:ext cx="1516758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1" name="텍스트 개체 틀 31">
            <a:extLst>
              <a:ext uri="{FF2B5EF4-FFF2-40B4-BE49-F238E27FC236}">
                <a16:creationId xmlns:a16="http://schemas.microsoft.com/office/drawing/2014/main" id="{D8606F23-8815-0D1B-0302-52CA917D739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009555" y="6221312"/>
            <a:ext cx="1516758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4" name="텍스트 개체 틀 31">
            <a:extLst>
              <a:ext uri="{FF2B5EF4-FFF2-40B4-BE49-F238E27FC236}">
                <a16:creationId xmlns:a16="http://schemas.microsoft.com/office/drawing/2014/main" id="{FB1FED8D-862E-099C-B6EC-EB3972EDC89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009555" y="8116374"/>
            <a:ext cx="1516758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8" name="텍스트 개체 틀 31">
            <a:extLst>
              <a:ext uri="{FF2B5EF4-FFF2-40B4-BE49-F238E27FC236}">
                <a16:creationId xmlns:a16="http://schemas.microsoft.com/office/drawing/2014/main" id="{1C20409A-A11A-A005-B23E-07FC01668A5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142882"/>
            <a:ext cx="4492043" cy="2146731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9" name="텍스트 개체 틀 26">
            <a:extLst>
              <a:ext uri="{FF2B5EF4-FFF2-40B4-BE49-F238E27FC236}">
                <a16:creationId xmlns:a16="http://schemas.microsoft.com/office/drawing/2014/main" id="{AEF50F29-74B6-172C-0DC5-A4FAB0B6A11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5716" y="2587027"/>
            <a:ext cx="4492043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5" name="텍스트 개체 틀 26">
            <a:extLst>
              <a:ext uri="{FF2B5EF4-FFF2-40B4-BE49-F238E27FC236}">
                <a16:creationId xmlns:a16="http://schemas.microsoft.com/office/drawing/2014/main" id="{27314709-229F-8D05-2AEE-FDD8C1344C6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55716" y="5499948"/>
            <a:ext cx="4492043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1E2AE6CE-91CC-577E-109E-FB6BD2C25D74}"/>
              </a:ext>
            </a:extLst>
          </p:cNvPr>
          <p:cNvSpPr>
            <a:spLocks/>
          </p:cNvSpPr>
          <p:nvPr userDrawn="1"/>
        </p:nvSpPr>
        <p:spPr>
          <a:xfrm>
            <a:off x="222450" y="929037"/>
            <a:ext cx="6310406" cy="8302509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0A696BF4-DED3-17D7-12DA-D0112CDB3FBE}"/>
              </a:ext>
            </a:extLst>
          </p:cNvPr>
          <p:cNvSpPr/>
          <p:nvPr userDrawn="1"/>
        </p:nvSpPr>
        <p:spPr>
          <a:xfrm>
            <a:off x="4804833" y="590552"/>
            <a:ext cx="1863930" cy="8848333"/>
          </a:xfrm>
          <a:prstGeom prst="rect">
            <a:avLst/>
          </a:prstGeom>
          <a:gradFill>
            <a:gsLst>
              <a:gs pos="0">
                <a:srgbClr val="FF1D57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marR="0" lvl="0" indent="0" algn="ctr" defTabSz="232177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chemeClr val="bg1"/>
              </a:solidFill>
              <a:effectLst/>
              <a:uFillTx/>
              <a:sym typeface="맑은 고딕"/>
            </a:endParaRPr>
          </a:p>
        </p:txBody>
      </p:sp>
      <p:cxnSp>
        <p:nvCxnSpPr>
          <p:cNvPr id="7" name="직선 연결선[R] 25">
            <a:extLst>
              <a:ext uri="{FF2B5EF4-FFF2-40B4-BE49-F238E27FC236}">
                <a16:creationId xmlns:a16="http://schemas.microsoft.com/office/drawing/2014/main" id="{441F8D48-0099-BE08-F25C-88332BC4CDE2}"/>
              </a:ext>
            </a:extLst>
          </p:cNvPr>
          <p:cNvCxnSpPr>
            <a:cxnSpLocks/>
          </p:cNvCxnSpPr>
          <p:nvPr userDrawn="1"/>
        </p:nvCxnSpPr>
        <p:spPr>
          <a:xfrm flipH="1">
            <a:off x="339725" y="1211060"/>
            <a:ext cx="4410075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  <p:extLst>
      <p:ext uri="{BB962C8B-B14F-4D97-AF65-F5344CB8AC3E}">
        <p14:creationId xmlns:p14="http://schemas.microsoft.com/office/powerpoint/2010/main" val="3992120781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 userDrawn="1">
          <p15:clr>
            <a:srgbClr val="FBAE40"/>
          </p15:clr>
        </p15:guide>
        <p15:guide id="2" pos="214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93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79" name="텍스트 개체 틀 26">
            <a:extLst>
              <a:ext uri="{FF2B5EF4-FFF2-40B4-BE49-F238E27FC236}">
                <a16:creationId xmlns:a16="http://schemas.microsoft.com/office/drawing/2014/main" id="{CD20EA5D-DFE5-0D42-8847-4EACF3A93D7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976681" y="8743670"/>
            <a:ext cx="1561784" cy="278860"/>
          </a:xfrm>
          <a:prstGeom prst="rect">
            <a:avLst/>
          </a:prstGeom>
        </p:spPr>
        <p:txBody>
          <a:bodyPr anchor="ctr"/>
          <a:lstStyle>
            <a:lvl1pPr marL="41956" indent="-41956">
              <a:lnSpc>
                <a:spcPct val="120000"/>
              </a:lnSpc>
              <a:spcBef>
                <a:spcPts val="0"/>
              </a:spcBef>
              <a:buFont typeface="맑은 고딕"/>
              <a:buChar char="-"/>
              <a:defRPr sz="506" b="0" i="0" spc="-25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담당자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10" name="텍스트 개체 틀 31">
            <a:extLst>
              <a:ext uri="{FF2B5EF4-FFF2-40B4-BE49-F238E27FC236}">
                <a16:creationId xmlns:a16="http://schemas.microsoft.com/office/drawing/2014/main" id="{A6EBD966-F8D2-2B81-DC35-38D7FDE2A23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009555" y="4412391"/>
            <a:ext cx="1516758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1" name="텍스트 개체 틀 31">
            <a:extLst>
              <a:ext uri="{FF2B5EF4-FFF2-40B4-BE49-F238E27FC236}">
                <a16:creationId xmlns:a16="http://schemas.microsoft.com/office/drawing/2014/main" id="{D8606F23-8815-0D1B-0302-52CA917D739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009555" y="6221312"/>
            <a:ext cx="1516758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4" name="텍스트 개체 틀 31">
            <a:extLst>
              <a:ext uri="{FF2B5EF4-FFF2-40B4-BE49-F238E27FC236}">
                <a16:creationId xmlns:a16="http://schemas.microsoft.com/office/drawing/2014/main" id="{FB1FED8D-862E-099C-B6EC-EB3972EDC89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009555" y="8116374"/>
            <a:ext cx="1516758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8" name="텍스트 개체 틀 31">
            <a:extLst>
              <a:ext uri="{FF2B5EF4-FFF2-40B4-BE49-F238E27FC236}">
                <a16:creationId xmlns:a16="http://schemas.microsoft.com/office/drawing/2014/main" id="{1C20409A-A11A-A005-B23E-07FC01668A5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142882"/>
            <a:ext cx="4492043" cy="2146731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9" name="텍스트 개체 틀 26">
            <a:extLst>
              <a:ext uri="{FF2B5EF4-FFF2-40B4-BE49-F238E27FC236}">
                <a16:creationId xmlns:a16="http://schemas.microsoft.com/office/drawing/2014/main" id="{AEF50F29-74B6-172C-0DC5-A4FAB0B6A11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5716" y="2587027"/>
            <a:ext cx="4492043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5" name="텍스트 개체 틀 26">
            <a:extLst>
              <a:ext uri="{FF2B5EF4-FFF2-40B4-BE49-F238E27FC236}">
                <a16:creationId xmlns:a16="http://schemas.microsoft.com/office/drawing/2014/main" id="{27314709-229F-8D05-2AEE-FDD8C1344C6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55716" y="5499948"/>
            <a:ext cx="4492043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1E2AE6CE-91CC-577E-109E-FB6BD2C25D74}"/>
              </a:ext>
            </a:extLst>
          </p:cNvPr>
          <p:cNvSpPr>
            <a:spLocks/>
          </p:cNvSpPr>
          <p:nvPr userDrawn="1"/>
        </p:nvSpPr>
        <p:spPr>
          <a:xfrm>
            <a:off x="222450" y="929037"/>
            <a:ext cx="6310406" cy="8302509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cxnSp>
        <p:nvCxnSpPr>
          <p:cNvPr id="7" name="직선 연결선[R] 25">
            <a:extLst>
              <a:ext uri="{FF2B5EF4-FFF2-40B4-BE49-F238E27FC236}">
                <a16:creationId xmlns:a16="http://schemas.microsoft.com/office/drawing/2014/main" id="{441F8D48-0099-BE08-F25C-88332BC4CDE2}"/>
              </a:ext>
            </a:extLst>
          </p:cNvPr>
          <p:cNvCxnSpPr>
            <a:cxnSpLocks/>
          </p:cNvCxnSpPr>
          <p:nvPr userDrawn="1"/>
        </p:nvCxnSpPr>
        <p:spPr>
          <a:xfrm flipH="1">
            <a:off x="339725" y="1211060"/>
            <a:ext cx="6118225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5" name="직사각형 4">
            <a:extLst>
              <a:ext uri="{FF2B5EF4-FFF2-40B4-BE49-F238E27FC236}">
                <a16:creationId xmlns:a16="http://schemas.microsoft.com/office/drawing/2014/main" id="{15D27AC2-3B1B-E64F-82EC-A4C25C047FB1}"/>
              </a:ext>
            </a:extLst>
          </p:cNvPr>
          <p:cNvSpPr/>
          <p:nvPr userDrawn="1"/>
        </p:nvSpPr>
        <p:spPr>
          <a:xfrm>
            <a:off x="0" y="7001933"/>
            <a:ext cx="6858000" cy="2909147"/>
          </a:xfrm>
          <a:prstGeom prst="rect">
            <a:avLst/>
          </a:prstGeom>
          <a:gradFill>
            <a:gsLst>
              <a:gs pos="0">
                <a:srgbClr val="FF1D57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marR="0" lvl="0" indent="0" algn="ctr" defTabSz="232177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chemeClr val="bg1"/>
              </a:solidFill>
              <a:effectLst/>
              <a:uFillTx/>
              <a:sym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303460260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 userDrawn="1">
          <p15:clr>
            <a:srgbClr val="FBAE40"/>
          </p15:clr>
        </p15:guide>
        <p15:guide id="2" pos="214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93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22450" y="929037"/>
            <a:ext cx="6310406" cy="8302509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EA8977B3-C888-4DAE-1DBC-C4B1F09CE203}"/>
              </a:ext>
            </a:extLst>
          </p:cNvPr>
          <p:cNvSpPr/>
          <p:nvPr userDrawn="1"/>
        </p:nvSpPr>
        <p:spPr>
          <a:xfrm>
            <a:off x="4804833" y="590552"/>
            <a:ext cx="1863930" cy="8848333"/>
          </a:xfrm>
          <a:prstGeom prst="rect">
            <a:avLst/>
          </a:prstGeom>
          <a:gradFill>
            <a:gsLst>
              <a:gs pos="0">
                <a:srgbClr val="9F92FF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R="0" lvl="0" indent="0" algn="ctr" defTabSz="232177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sym typeface="맑은 고딕"/>
            </a:endParaRPr>
          </a:p>
        </p:txBody>
      </p:sp>
      <p:cxnSp>
        <p:nvCxnSpPr>
          <p:cNvPr id="26" name="직선 연결선[R] 25">
            <a:extLst>
              <a:ext uri="{FF2B5EF4-FFF2-40B4-BE49-F238E27FC236}">
                <a16:creationId xmlns:a16="http://schemas.microsoft.com/office/drawing/2014/main" id="{4D849EF4-C4B8-8DFD-09FC-5F0B0DD68BD0}"/>
              </a:ext>
            </a:extLst>
          </p:cNvPr>
          <p:cNvCxnSpPr>
            <a:cxnSpLocks/>
          </p:cNvCxnSpPr>
          <p:nvPr/>
        </p:nvCxnSpPr>
        <p:spPr>
          <a:xfrm flipH="1">
            <a:off x="339725" y="1211060"/>
            <a:ext cx="4410075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178337155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>
          <p15:clr>
            <a:srgbClr val="FBAE40"/>
          </p15:clr>
        </p15:guide>
        <p15:guide id="2" pos="214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93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03513DA9-0829-9BDE-7543-947E58C81C2B}"/>
              </a:ext>
            </a:extLst>
          </p:cNvPr>
          <p:cNvSpPr>
            <a:spLocks/>
          </p:cNvSpPr>
          <p:nvPr userDrawn="1"/>
        </p:nvSpPr>
        <p:spPr>
          <a:xfrm>
            <a:off x="234614" y="1497860"/>
            <a:ext cx="6310406" cy="7733686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cxnSp>
        <p:nvCxnSpPr>
          <p:cNvPr id="9" name="직선 연결선[R] 25">
            <a:extLst>
              <a:ext uri="{FF2B5EF4-FFF2-40B4-BE49-F238E27FC236}">
                <a16:creationId xmlns:a16="http://schemas.microsoft.com/office/drawing/2014/main" id="{8BF83FAC-C26F-F36E-B5F6-AC79D47B865D}"/>
              </a:ext>
            </a:extLst>
          </p:cNvPr>
          <p:cNvCxnSpPr>
            <a:cxnSpLocks/>
          </p:cNvCxnSpPr>
          <p:nvPr userDrawn="1"/>
        </p:nvCxnSpPr>
        <p:spPr>
          <a:xfrm flipH="1">
            <a:off x="373387" y="1634388"/>
            <a:ext cx="4376413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4" name="직사각형 3">
            <a:extLst>
              <a:ext uri="{FF2B5EF4-FFF2-40B4-BE49-F238E27FC236}">
                <a16:creationId xmlns:a16="http://schemas.microsoft.com/office/drawing/2014/main" id="{E3CAB9C5-1251-FA08-08D6-F519E017C3AE}"/>
              </a:ext>
            </a:extLst>
          </p:cNvPr>
          <p:cNvSpPr/>
          <p:nvPr userDrawn="1"/>
        </p:nvSpPr>
        <p:spPr>
          <a:xfrm>
            <a:off x="4804833" y="590552"/>
            <a:ext cx="1863930" cy="8848333"/>
          </a:xfrm>
          <a:prstGeom prst="rect">
            <a:avLst/>
          </a:prstGeom>
          <a:gradFill>
            <a:gsLst>
              <a:gs pos="0">
                <a:srgbClr val="9F92FF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R="0" lvl="0" indent="0" algn="ctr" defTabSz="232177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sym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927912197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>
          <p15:clr>
            <a:srgbClr val="FBAE40"/>
          </p15:clr>
        </p15:guide>
        <p15:guide id="2" pos="214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93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03513DA9-0829-9BDE-7543-947E58C81C2B}"/>
              </a:ext>
            </a:extLst>
          </p:cNvPr>
          <p:cNvSpPr>
            <a:spLocks/>
          </p:cNvSpPr>
          <p:nvPr userDrawn="1"/>
        </p:nvSpPr>
        <p:spPr>
          <a:xfrm>
            <a:off x="234614" y="1497860"/>
            <a:ext cx="6310406" cy="7733686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cxnSp>
        <p:nvCxnSpPr>
          <p:cNvPr id="9" name="직선 연결선[R] 25">
            <a:extLst>
              <a:ext uri="{FF2B5EF4-FFF2-40B4-BE49-F238E27FC236}">
                <a16:creationId xmlns:a16="http://schemas.microsoft.com/office/drawing/2014/main" id="{8BF83FAC-C26F-F36E-B5F6-AC79D47B865D}"/>
              </a:ext>
            </a:extLst>
          </p:cNvPr>
          <p:cNvCxnSpPr>
            <a:cxnSpLocks/>
          </p:cNvCxnSpPr>
          <p:nvPr userDrawn="1"/>
        </p:nvCxnSpPr>
        <p:spPr>
          <a:xfrm flipH="1">
            <a:off x="373387" y="1634388"/>
            <a:ext cx="4376413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EA8977B3-C888-4DAE-1DBC-C4B1F09CE203}"/>
              </a:ext>
            </a:extLst>
          </p:cNvPr>
          <p:cNvSpPr/>
          <p:nvPr userDrawn="1"/>
        </p:nvSpPr>
        <p:spPr>
          <a:xfrm>
            <a:off x="4804833" y="590552"/>
            <a:ext cx="1863930" cy="8848333"/>
          </a:xfrm>
          <a:prstGeom prst="rect">
            <a:avLst/>
          </a:prstGeom>
          <a:gradFill>
            <a:gsLst>
              <a:gs pos="0">
                <a:srgbClr val="E834E3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R="0" lvl="0" indent="0" algn="ctr" defTabSz="232177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sym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2217338664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>
          <p15:clr>
            <a:srgbClr val="FBAE40"/>
          </p15:clr>
        </p15:guide>
        <p15:guide id="2" pos="214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93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F1F59122-C764-B228-2494-9291936DA0D6}"/>
              </a:ext>
            </a:extLst>
          </p:cNvPr>
          <p:cNvSpPr/>
          <p:nvPr userDrawn="1"/>
        </p:nvSpPr>
        <p:spPr>
          <a:xfrm>
            <a:off x="0" y="7001933"/>
            <a:ext cx="6858000" cy="2909147"/>
          </a:xfrm>
          <a:prstGeom prst="rect">
            <a:avLst/>
          </a:prstGeom>
          <a:gradFill>
            <a:gsLst>
              <a:gs pos="0">
                <a:srgbClr val="9F92FF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A7009615-CE10-58F1-7957-11533304E500}"/>
              </a:ext>
            </a:extLst>
          </p:cNvPr>
          <p:cNvGrpSpPr/>
          <p:nvPr userDrawn="1"/>
        </p:nvGrpSpPr>
        <p:grpSpPr>
          <a:xfrm>
            <a:off x="225425" y="929036"/>
            <a:ext cx="3168753" cy="6019072"/>
            <a:chOff x="272508" y="929036"/>
            <a:chExt cx="3121670" cy="6019072"/>
          </a:xfrm>
        </p:grpSpPr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6817CCE8-0792-FC83-A1FA-9DAC644B4768}"/>
                </a:ext>
              </a:extLst>
            </p:cNvPr>
            <p:cNvSpPr/>
            <p:nvPr userDrawn="1"/>
          </p:nvSpPr>
          <p:spPr>
            <a:xfrm>
              <a:off x="272508" y="929036"/>
              <a:ext cx="3121670" cy="6019072"/>
            </a:xfrm>
            <a:prstGeom prst="rect">
              <a:avLst/>
            </a:prstGeom>
            <a:solidFill>
              <a:schemeClr val="bg1"/>
            </a:solidFill>
            <a:ln w="3175" cap="flat">
              <a:noFill/>
              <a:miter lim="400000"/>
            </a:ln>
            <a:effectLst>
              <a:softEdge rad="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noAutofit/>
            </a:bodyPr>
            <a:lstStyle/>
            <a:p>
              <a:pPr marL="0" marR="0" indent="0" algn="ctr" defTabSz="2321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844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cxnSp>
          <p:nvCxnSpPr>
            <p:cNvPr id="24" name="직선 연결선[R] 4">
              <a:extLst>
                <a:ext uri="{FF2B5EF4-FFF2-40B4-BE49-F238E27FC236}">
                  <a16:creationId xmlns:a16="http://schemas.microsoft.com/office/drawing/2014/main" id="{FDB9ED0F-950A-28AE-E6DD-8B8C8A3207DC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379736" y="1211061"/>
              <a:ext cx="2900813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4B341EE2-182D-3CA7-66EA-20E3999ED05F}"/>
              </a:ext>
            </a:extLst>
          </p:cNvPr>
          <p:cNvGrpSpPr/>
          <p:nvPr userDrawn="1"/>
        </p:nvGrpSpPr>
        <p:grpSpPr>
          <a:xfrm>
            <a:off x="3461243" y="929036"/>
            <a:ext cx="3171331" cy="6019072"/>
            <a:chOff x="3461244" y="929036"/>
            <a:chExt cx="3121670" cy="6019072"/>
          </a:xfrm>
        </p:grpSpPr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09D49025-12E2-7F16-60A1-AAAD6EE4B72C}"/>
                </a:ext>
              </a:extLst>
            </p:cNvPr>
            <p:cNvSpPr/>
            <p:nvPr userDrawn="1"/>
          </p:nvSpPr>
          <p:spPr>
            <a:xfrm>
              <a:off x="3461244" y="929036"/>
              <a:ext cx="3121670" cy="6019072"/>
            </a:xfrm>
            <a:prstGeom prst="rect">
              <a:avLst/>
            </a:prstGeom>
            <a:solidFill>
              <a:schemeClr val="bg1"/>
            </a:solidFill>
            <a:ln w="3175" cap="flat">
              <a:noFill/>
              <a:miter lim="400000"/>
            </a:ln>
            <a:effectLst>
              <a:softEdge rad="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noAutofit/>
            </a:bodyPr>
            <a:lstStyle/>
            <a:p>
              <a:pPr marL="0" marR="0" indent="0" algn="ctr" defTabSz="2321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844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cxnSp>
          <p:nvCxnSpPr>
            <p:cNvPr id="25" name="직선 연결선[R] 9">
              <a:extLst>
                <a:ext uri="{FF2B5EF4-FFF2-40B4-BE49-F238E27FC236}">
                  <a16:creationId xmlns:a16="http://schemas.microsoft.com/office/drawing/2014/main" id="{A4623F00-5990-A2FC-038E-45F6F2ACE934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3573380" y="1211061"/>
              <a:ext cx="2885625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</p:spTree>
    <p:extLst>
      <p:ext uri="{BB962C8B-B14F-4D97-AF65-F5344CB8AC3E}">
        <p14:creationId xmlns:p14="http://schemas.microsoft.com/office/powerpoint/2010/main" val="82966456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>
          <p15:clr>
            <a:srgbClr val="FBAE40"/>
          </p15:clr>
        </p15:guide>
        <p15:guide id="2" pos="4178" userDrawn="1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75" userDrawn="1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>
          <p15:clr>
            <a:srgbClr val="FBAE40"/>
          </p15:clr>
        </p15:guide>
        <p15:guide id="12" pos="2160" userDrawn="1">
          <p15:clr>
            <a:srgbClr val="FBAE40"/>
          </p15:clr>
        </p15:guide>
        <p15:guide id="13" pos="142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F1F59122-C764-B228-2494-9291936DA0D6}"/>
              </a:ext>
            </a:extLst>
          </p:cNvPr>
          <p:cNvSpPr/>
          <p:nvPr userDrawn="1"/>
        </p:nvSpPr>
        <p:spPr>
          <a:xfrm>
            <a:off x="0" y="6210301"/>
            <a:ext cx="6858000" cy="3700780"/>
          </a:xfrm>
          <a:prstGeom prst="rect">
            <a:avLst/>
          </a:prstGeom>
          <a:gradFill>
            <a:gsLst>
              <a:gs pos="0">
                <a:srgbClr val="9F92FF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A7009615-CE10-58F1-7957-11533304E500}"/>
              </a:ext>
            </a:extLst>
          </p:cNvPr>
          <p:cNvGrpSpPr/>
          <p:nvPr userDrawn="1"/>
        </p:nvGrpSpPr>
        <p:grpSpPr>
          <a:xfrm>
            <a:off x="225425" y="929036"/>
            <a:ext cx="3168753" cy="5220304"/>
            <a:chOff x="272508" y="929036"/>
            <a:chExt cx="3121670" cy="6019072"/>
          </a:xfrm>
        </p:grpSpPr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6817CCE8-0792-FC83-A1FA-9DAC644B4768}"/>
                </a:ext>
              </a:extLst>
            </p:cNvPr>
            <p:cNvSpPr/>
            <p:nvPr userDrawn="1"/>
          </p:nvSpPr>
          <p:spPr>
            <a:xfrm>
              <a:off x="272508" y="929036"/>
              <a:ext cx="3121670" cy="6019072"/>
            </a:xfrm>
            <a:prstGeom prst="rect">
              <a:avLst/>
            </a:prstGeom>
            <a:solidFill>
              <a:schemeClr val="bg1"/>
            </a:solidFill>
            <a:ln w="3175" cap="flat">
              <a:noFill/>
              <a:miter lim="400000"/>
            </a:ln>
            <a:effectLst>
              <a:softEdge rad="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noAutofit/>
            </a:bodyPr>
            <a:lstStyle/>
            <a:p>
              <a:pPr marL="0" marR="0" indent="0" algn="ctr" defTabSz="2321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844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cxnSp>
          <p:nvCxnSpPr>
            <p:cNvPr id="24" name="직선 연결선[R] 4">
              <a:extLst>
                <a:ext uri="{FF2B5EF4-FFF2-40B4-BE49-F238E27FC236}">
                  <a16:creationId xmlns:a16="http://schemas.microsoft.com/office/drawing/2014/main" id="{FDB9ED0F-950A-28AE-E6DD-8B8C8A3207DC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379736" y="1211061"/>
              <a:ext cx="2900813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4B341EE2-182D-3CA7-66EA-20E3999ED05F}"/>
              </a:ext>
            </a:extLst>
          </p:cNvPr>
          <p:cNvGrpSpPr/>
          <p:nvPr userDrawn="1"/>
        </p:nvGrpSpPr>
        <p:grpSpPr>
          <a:xfrm>
            <a:off x="3461243" y="929036"/>
            <a:ext cx="3171331" cy="5220304"/>
            <a:chOff x="3461244" y="929036"/>
            <a:chExt cx="3121670" cy="6019072"/>
          </a:xfrm>
        </p:grpSpPr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09D49025-12E2-7F16-60A1-AAAD6EE4B72C}"/>
                </a:ext>
              </a:extLst>
            </p:cNvPr>
            <p:cNvSpPr/>
            <p:nvPr userDrawn="1"/>
          </p:nvSpPr>
          <p:spPr>
            <a:xfrm>
              <a:off x="3461244" y="929036"/>
              <a:ext cx="3121670" cy="6019072"/>
            </a:xfrm>
            <a:prstGeom prst="rect">
              <a:avLst/>
            </a:prstGeom>
            <a:solidFill>
              <a:schemeClr val="bg1"/>
            </a:solidFill>
            <a:ln w="3175" cap="flat">
              <a:noFill/>
              <a:miter lim="400000"/>
            </a:ln>
            <a:effectLst>
              <a:softEdge rad="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noAutofit/>
            </a:bodyPr>
            <a:lstStyle/>
            <a:p>
              <a:pPr marL="0" marR="0" indent="0" algn="ctr" defTabSz="2321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844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cxnSp>
          <p:nvCxnSpPr>
            <p:cNvPr id="25" name="직선 연결선[R] 9">
              <a:extLst>
                <a:ext uri="{FF2B5EF4-FFF2-40B4-BE49-F238E27FC236}">
                  <a16:creationId xmlns:a16="http://schemas.microsoft.com/office/drawing/2014/main" id="{A4623F00-5990-A2FC-038E-45F6F2ACE934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3573380" y="1211061"/>
              <a:ext cx="2885625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</p:spTree>
    <p:extLst>
      <p:ext uri="{BB962C8B-B14F-4D97-AF65-F5344CB8AC3E}">
        <p14:creationId xmlns:p14="http://schemas.microsoft.com/office/powerpoint/2010/main" val="3572338712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>
          <p15:clr>
            <a:srgbClr val="FBAE40"/>
          </p15:clr>
        </p15:guide>
        <p15:guide id="2" pos="4178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75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>
          <p15:clr>
            <a:srgbClr val="FBAE40"/>
          </p15:clr>
        </p15:guide>
        <p15:guide id="12" pos="2160">
          <p15:clr>
            <a:srgbClr val="FBAE40"/>
          </p15:clr>
        </p15:guide>
        <p15:guide id="13" pos="142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F1F59122-C764-B228-2494-9291936DA0D6}"/>
              </a:ext>
            </a:extLst>
          </p:cNvPr>
          <p:cNvSpPr/>
          <p:nvPr userDrawn="1"/>
        </p:nvSpPr>
        <p:spPr>
          <a:xfrm>
            <a:off x="0" y="6743701"/>
            <a:ext cx="6858000" cy="3167380"/>
          </a:xfrm>
          <a:prstGeom prst="rect">
            <a:avLst/>
          </a:prstGeom>
          <a:gradFill>
            <a:gsLst>
              <a:gs pos="0">
                <a:srgbClr val="9F92FF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A7009615-CE10-58F1-7957-11533304E500}"/>
              </a:ext>
            </a:extLst>
          </p:cNvPr>
          <p:cNvGrpSpPr/>
          <p:nvPr userDrawn="1"/>
        </p:nvGrpSpPr>
        <p:grpSpPr>
          <a:xfrm>
            <a:off x="225425" y="929036"/>
            <a:ext cx="6518492" cy="5649564"/>
            <a:chOff x="272508" y="929036"/>
            <a:chExt cx="3121670" cy="6019072"/>
          </a:xfrm>
        </p:grpSpPr>
        <p:sp>
          <p:nvSpPr>
            <p:cNvPr id="5" name="직사각형 4">
              <a:extLst>
                <a:ext uri="{FF2B5EF4-FFF2-40B4-BE49-F238E27FC236}">
                  <a16:creationId xmlns:a16="http://schemas.microsoft.com/office/drawing/2014/main" id="{6817CCE8-0792-FC83-A1FA-9DAC644B4768}"/>
                </a:ext>
              </a:extLst>
            </p:cNvPr>
            <p:cNvSpPr/>
            <p:nvPr userDrawn="1"/>
          </p:nvSpPr>
          <p:spPr>
            <a:xfrm>
              <a:off x="272508" y="929036"/>
              <a:ext cx="3121670" cy="6019072"/>
            </a:xfrm>
            <a:prstGeom prst="rect">
              <a:avLst/>
            </a:prstGeom>
            <a:solidFill>
              <a:schemeClr val="bg1"/>
            </a:solidFill>
            <a:ln w="3175" cap="flat">
              <a:noFill/>
              <a:miter lim="400000"/>
            </a:ln>
            <a:effectLst>
              <a:softEdge rad="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noAutofit/>
            </a:bodyPr>
            <a:lstStyle/>
            <a:p>
              <a:pPr marL="0" marR="0" indent="0" algn="ctr" defTabSz="2321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844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cxnSp>
          <p:nvCxnSpPr>
            <p:cNvPr id="6" name="직선 연결선[R] 4">
              <a:extLst>
                <a:ext uri="{FF2B5EF4-FFF2-40B4-BE49-F238E27FC236}">
                  <a16:creationId xmlns:a16="http://schemas.microsoft.com/office/drawing/2014/main" id="{FDB9ED0F-950A-28AE-E6DD-8B8C8A3207DC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379736" y="1211061"/>
              <a:ext cx="2900813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</p:spTree>
    <p:extLst>
      <p:ext uri="{BB962C8B-B14F-4D97-AF65-F5344CB8AC3E}">
        <p14:creationId xmlns:p14="http://schemas.microsoft.com/office/powerpoint/2010/main" val="35086125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>
          <p15:clr>
            <a:srgbClr val="FBAE40"/>
          </p15:clr>
        </p15:guide>
        <p15:guide id="2" pos="4178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75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>
          <p15:clr>
            <a:srgbClr val="FBAE40"/>
          </p15:clr>
        </p15:guide>
        <p15:guide id="12" pos="2160">
          <p15:clr>
            <a:srgbClr val="FBAE40"/>
          </p15:clr>
        </p15:guide>
        <p15:guide id="13" pos="142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F1F59122-C764-B228-2494-9291936DA0D6}"/>
              </a:ext>
            </a:extLst>
          </p:cNvPr>
          <p:cNvSpPr/>
          <p:nvPr userDrawn="1"/>
        </p:nvSpPr>
        <p:spPr>
          <a:xfrm>
            <a:off x="0" y="7001933"/>
            <a:ext cx="6858000" cy="2909147"/>
          </a:xfrm>
          <a:prstGeom prst="rect">
            <a:avLst/>
          </a:prstGeom>
          <a:gradFill>
            <a:gsLst>
              <a:gs pos="0">
                <a:srgbClr val="E834E3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R="0" lvl="0" indent="0" algn="ctr" defTabSz="232177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sym typeface="맑은 고딕"/>
            </a:endParaRPr>
          </a:p>
        </p:txBody>
      </p: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A7009615-CE10-58F1-7957-11533304E500}"/>
              </a:ext>
            </a:extLst>
          </p:cNvPr>
          <p:cNvGrpSpPr/>
          <p:nvPr userDrawn="1"/>
        </p:nvGrpSpPr>
        <p:grpSpPr>
          <a:xfrm>
            <a:off x="225425" y="929036"/>
            <a:ext cx="3168753" cy="6019072"/>
            <a:chOff x="272508" y="929036"/>
            <a:chExt cx="3121670" cy="6019072"/>
          </a:xfrm>
        </p:grpSpPr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6817CCE8-0792-FC83-A1FA-9DAC644B4768}"/>
                </a:ext>
              </a:extLst>
            </p:cNvPr>
            <p:cNvSpPr/>
            <p:nvPr userDrawn="1"/>
          </p:nvSpPr>
          <p:spPr>
            <a:xfrm>
              <a:off x="272508" y="929036"/>
              <a:ext cx="3121670" cy="6019072"/>
            </a:xfrm>
            <a:prstGeom prst="rect">
              <a:avLst/>
            </a:prstGeom>
            <a:solidFill>
              <a:schemeClr val="bg1"/>
            </a:solidFill>
            <a:ln w="3175" cap="flat">
              <a:noFill/>
              <a:miter lim="400000"/>
            </a:ln>
            <a:effectLst>
              <a:softEdge rad="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noAutofit/>
            </a:bodyPr>
            <a:lstStyle/>
            <a:p>
              <a:pPr marL="0" marR="0" indent="0" algn="ctr" defTabSz="2321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844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cxnSp>
          <p:nvCxnSpPr>
            <p:cNvPr id="24" name="직선 연결선[R] 4">
              <a:extLst>
                <a:ext uri="{FF2B5EF4-FFF2-40B4-BE49-F238E27FC236}">
                  <a16:creationId xmlns:a16="http://schemas.microsoft.com/office/drawing/2014/main" id="{FDB9ED0F-950A-28AE-E6DD-8B8C8A3207DC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379736" y="1211061"/>
              <a:ext cx="2900813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4B341EE2-182D-3CA7-66EA-20E3999ED05F}"/>
              </a:ext>
            </a:extLst>
          </p:cNvPr>
          <p:cNvGrpSpPr/>
          <p:nvPr userDrawn="1"/>
        </p:nvGrpSpPr>
        <p:grpSpPr>
          <a:xfrm>
            <a:off x="3461243" y="929036"/>
            <a:ext cx="3171331" cy="6019072"/>
            <a:chOff x="3461244" y="929036"/>
            <a:chExt cx="3121670" cy="6019072"/>
          </a:xfrm>
        </p:grpSpPr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09D49025-12E2-7F16-60A1-AAAD6EE4B72C}"/>
                </a:ext>
              </a:extLst>
            </p:cNvPr>
            <p:cNvSpPr/>
            <p:nvPr userDrawn="1"/>
          </p:nvSpPr>
          <p:spPr>
            <a:xfrm>
              <a:off x="3461244" y="929036"/>
              <a:ext cx="3121670" cy="6019072"/>
            </a:xfrm>
            <a:prstGeom prst="rect">
              <a:avLst/>
            </a:prstGeom>
            <a:solidFill>
              <a:schemeClr val="bg1"/>
            </a:solidFill>
            <a:ln w="3175" cap="flat">
              <a:noFill/>
              <a:miter lim="400000"/>
            </a:ln>
            <a:effectLst>
              <a:softEdge rad="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noAutofit/>
            </a:bodyPr>
            <a:lstStyle/>
            <a:p>
              <a:pPr marL="0" marR="0" indent="0" algn="ctr" defTabSz="2321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844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cxnSp>
          <p:nvCxnSpPr>
            <p:cNvPr id="25" name="직선 연결선[R] 9">
              <a:extLst>
                <a:ext uri="{FF2B5EF4-FFF2-40B4-BE49-F238E27FC236}">
                  <a16:creationId xmlns:a16="http://schemas.microsoft.com/office/drawing/2014/main" id="{A4623F00-5990-A2FC-038E-45F6F2ACE934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3573380" y="1211061"/>
              <a:ext cx="2885625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</p:spTree>
    <p:extLst>
      <p:ext uri="{BB962C8B-B14F-4D97-AF65-F5344CB8AC3E}">
        <p14:creationId xmlns:p14="http://schemas.microsoft.com/office/powerpoint/2010/main" val="3417011193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>
          <p15:clr>
            <a:srgbClr val="FBAE40"/>
          </p15:clr>
        </p15:guide>
        <p15:guide id="2" pos="4178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75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>
          <p15:clr>
            <a:srgbClr val="FBAE40"/>
          </p15:clr>
        </p15:guide>
        <p15:guide id="12" pos="2160">
          <p15:clr>
            <a:srgbClr val="FBAE40"/>
          </p15:clr>
        </p15:guide>
        <p15:guide id="13" pos="142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 descr="보라색, 마젠타, 바이올렛색, 라일락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0A012BCB-E0AF-1FBD-5BFA-DBBCB4B381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17" r="31186" b="15568"/>
          <a:stretch/>
        </p:blipFill>
        <p:spPr>
          <a:xfrm>
            <a:off x="1" y="2"/>
            <a:ext cx="6863001" cy="9913224"/>
          </a:xfrm>
          <a:prstGeom prst="rect">
            <a:avLst/>
          </a:prstGeom>
        </p:spPr>
      </p:pic>
      <p:sp>
        <p:nvSpPr>
          <p:cNvPr id="2" name="제목 6">
            <a:extLst>
              <a:ext uri="{FF2B5EF4-FFF2-40B4-BE49-F238E27FC236}">
                <a16:creationId xmlns:a16="http://schemas.microsoft.com/office/drawing/2014/main" id="{861A0709-DA3E-F7A9-7D72-A3962680DBE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174" y="1546164"/>
            <a:ext cx="2720601" cy="288228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531" b="1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5" name="내용 개체 틀 12">
            <a:extLst>
              <a:ext uri="{FF2B5EF4-FFF2-40B4-BE49-F238E27FC236}">
                <a16:creationId xmlns:a16="http://schemas.microsoft.com/office/drawing/2014/main" id="{336155A3-54D6-233C-2AF7-2BF728CD794F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96830" y="5704969"/>
            <a:ext cx="3037500" cy="1144595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675" b="0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" name="내용 개체 틀 12">
            <a:extLst>
              <a:ext uri="{FF2B5EF4-FFF2-40B4-BE49-F238E27FC236}">
                <a16:creationId xmlns:a16="http://schemas.microsoft.com/office/drawing/2014/main" id="{957B73D1-4C90-6F8F-4436-998993247BE1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96830" y="6989579"/>
            <a:ext cx="3037500" cy="213040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675" b="0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5" name="텍스트 개체 틀 8">
            <a:extLst>
              <a:ext uri="{FF2B5EF4-FFF2-40B4-BE49-F238E27FC236}">
                <a16:creationId xmlns:a16="http://schemas.microsoft.com/office/drawing/2014/main" id="{47369EA3-036B-877E-CC27-EA333062B6E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59174" y="929251"/>
            <a:ext cx="2720429" cy="6053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25" spc="-42" baseline="0"/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6D089449-F6E6-B2DE-FDD2-1C77D95F3EF9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1231375881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556" userDrawn="1">
          <p15:clr>
            <a:srgbClr val="FBAE40"/>
          </p15:clr>
        </p15:guide>
        <p15:guide id="2" pos="221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958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5740" userDrawn="1">
          <p15:clr>
            <a:srgbClr val="FBAE40"/>
          </p15:clr>
        </p15:guide>
        <p15:guide id="10" pos="246" userDrawn="1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2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chemeClr val="tx1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96C4FC7B-82CD-A03D-25C3-D42AE66BD774}"/>
              </a:ext>
            </a:extLst>
          </p:cNvPr>
          <p:cNvSpPr/>
          <p:nvPr userDrawn="1"/>
        </p:nvSpPr>
        <p:spPr>
          <a:xfrm>
            <a:off x="3474900" y="2745973"/>
            <a:ext cx="3196464" cy="6697235"/>
          </a:xfrm>
          <a:prstGeom prst="rect">
            <a:avLst/>
          </a:prstGeom>
          <a:gradFill>
            <a:gsLst>
              <a:gs pos="0">
                <a:srgbClr val="E834E3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E834E3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cxnSp>
        <p:nvCxnSpPr>
          <p:cNvPr id="11" name="직선 연결선[R] 10">
            <a:extLst>
              <a:ext uri="{FF2B5EF4-FFF2-40B4-BE49-F238E27FC236}">
                <a16:creationId xmlns:a16="http://schemas.microsoft.com/office/drawing/2014/main" id="{20CFCD9F-17CA-78AF-54A0-7DE946F3E1AC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5538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4" name="직선 연결선[R] 13">
            <a:extLst>
              <a:ext uri="{FF2B5EF4-FFF2-40B4-BE49-F238E27FC236}">
                <a16:creationId xmlns:a16="http://schemas.microsoft.com/office/drawing/2014/main" id="{9F6738DD-CDBC-C7ED-5192-B0E504CC6F6E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7449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1FC23490-BD71-2F72-7C87-1C6158463D80}"/>
              </a:ext>
            </a:extLst>
          </p:cNvPr>
          <p:cNvGrpSpPr/>
          <p:nvPr userDrawn="1"/>
        </p:nvGrpSpPr>
        <p:grpSpPr>
          <a:xfrm>
            <a:off x="3629295" y="3495271"/>
            <a:ext cx="2885625" cy="312000"/>
            <a:chOff x="8602772" y="3226404"/>
            <a:chExt cx="6840000" cy="288000"/>
          </a:xfrm>
        </p:grpSpPr>
        <p:cxnSp>
          <p:nvCxnSpPr>
            <p:cNvPr id="16" name="직선 연결선[R] 15">
              <a:extLst>
                <a:ext uri="{FF2B5EF4-FFF2-40B4-BE49-F238E27FC236}">
                  <a16:creationId xmlns:a16="http://schemas.microsoft.com/office/drawing/2014/main" id="{CACD759B-B6E4-8C96-9150-B7A70E66CF5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602772" y="3226404"/>
              <a:ext cx="6840000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17" name="Solution">
              <a:extLst>
                <a:ext uri="{FF2B5EF4-FFF2-40B4-BE49-F238E27FC236}">
                  <a16:creationId xmlns:a16="http://schemas.microsoft.com/office/drawing/2014/main" id="{BEE76141-EE16-5DE7-4EF7-423C57A817C1}"/>
                </a:ext>
              </a:extLst>
            </p:cNvPr>
            <p:cNvSpPr txBox="1"/>
            <p:nvPr/>
          </p:nvSpPr>
          <p:spPr>
            <a:xfrm>
              <a:off x="8602773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4D33B06F-EFB3-3247-47FE-0A25082F1CF6}"/>
              </a:ext>
            </a:extLst>
          </p:cNvPr>
          <p:cNvGrpSpPr/>
          <p:nvPr userDrawn="1"/>
        </p:nvGrpSpPr>
        <p:grpSpPr>
          <a:xfrm>
            <a:off x="1928812" y="3495271"/>
            <a:ext cx="1412438" cy="312000"/>
            <a:chOff x="4572000" y="3226404"/>
            <a:chExt cx="3348000" cy="288000"/>
          </a:xfrm>
        </p:grpSpPr>
        <p:cxnSp>
          <p:nvCxnSpPr>
            <p:cNvPr id="19" name="직선 연결선[R] 18">
              <a:extLst>
                <a:ext uri="{FF2B5EF4-FFF2-40B4-BE49-F238E27FC236}">
                  <a16:creationId xmlns:a16="http://schemas.microsoft.com/office/drawing/2014/main" id="{B840D150-E02D-25EB-64AB-BD8BA8BA55E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72000" y="3226404"/>
              <a:ext cx="3348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0" name="Solution">
              <a:extLst>
                <a:ext uri="{FF2B5EF4-FFF2-40B4-BE49-F238E27FC236}">
                  <a16:creationId xmlns:a16="http://schemas.microsoft.com/office/drawing/2014/main" id="{61F01CA0-7579-5702-8123-27D6215425C0}"/>
                </a:ext>
              </a:extLst>
            </p:cNvPr>
            <p:cNvSpPr txBox="1"/>
            <p:nvPr/>
          </p:nvSpPr>
          <p:spPr>
            <a:xfrm>
              <a:off x="4572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768A4750-CA0B-0C66-5ECD-622185A1520B}"/>
              </a:ext>
            </a:extLst>
          </p:cNvPr>
          <p:cNvGrpSpPr/>
          <p:nvPr userDrawn="1"/>
        </p:nvGrpSpPr>
        <p:grpSpPr>
          <a:xfrm>
            <a:off x="379687" y="3495271"/>
            <a:ext cx="1412438" cy="312000"/>
            <a:chOff x="900000" y="3226404"/>
            <a:chExt cx="3348000" cy="288000"/>
          </a:xfrm>
        </p:grpSpPr>
        <p:cxnSp>
          <p:nvCxnSpPr>
            <p:cNvPr id="22" name="직선 연결선[R] 21">
              <a:extLst>
                <a:ext uri="{FF2B5EF4-FFF2-40B4-BE49-F238E27FC236}">
                  <a16:creationId xmlns:a16="http://schemas.microsoft.com/office/drawing/2014/main" id="{C0B3B11D-DB98-C136-12ED-4BCF0F9EC57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000" y="3226404"/>
              <a:ext cx="3348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3" name="Solution">
              <a:extLst>
                <a:ext uri="{FF2B5EF4-FFF2-40B4-BE49-F238E27FC236}">
                  <a16:creationId xmlns:a16="http://schemas.microsoft.com/office/drawing/2014/main" id="{167F6F82-4E3F-8174-DC83-AFE13EE35861}"/>
                </a:ext>
              </a:extLst>
            </p:cNvPr>
            <p:cNvSpPr txBox="1"/>
            <p:nvPr userDrawn="1"/>
          </p:nvSpPr>
          <p:spPr>
            <a:xfrm>
              <a:off x="900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28" name="텍스트 개체 틀 26">
            <a:extLst>
              <a:ext uri="{FF2B5EF4-FFF2-40B4-BE49-F238E27FC236}">
                <a16:creationId xmlns:a16="http://schemas.microsoft.com/office/drawing/2014/main" id="{51300133-E2E2-5D68-5994-5C9C8DE1D00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213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Challenge</a:t>
            </a:r>
            <a:endParaRPr kumimoji="1" lang="ko-KR" altLang="en-US"/>
          </a:p>
        </p:txBody>
      </p:sp>
      <p:sp>
        <p:nvSpPr>
          <p:cNvPr id="30" name="텍스트 개체 틀 26">
            <a:extLst>
              <a:ext uri="{FF2B5EF4-FFF2-40B4-BE49-F238E27FC236}">
                <a16:creationId xmlns:a16="http://schemas.microsoft.com/office/drawing/2014/main" id="{BD32486D-EA13-9B20-16E0-217DDC476DA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0714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Solution</a:t>
            </a:r>
            <a:endParaRPr kumimoji="1" lang="ko-KR" altLang="en-US"/>
          </a:p>
        </p:txBody>
      </p:sp>
      <p:sp>
        <p:nvSpPr>
          <p:cNvPr id="33" name="텍스트 개체 틀 31">
            <a:extLst>
              <a:ext uri="{FF2B5EF4-FFF2-40B4-BE49-F238E27FC236}">
                <a16:creationId xmlns:a16="http://schemas.microsoft.com/office/drawing/2014/main" id="{7A9352DF-A7A1-AE86-FE53-71E8887222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1436410" cy="38679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5" name="텍스트 개체 틀 31">
            <a:extLst>
              <a:ext uri="{FF2B5EF4-FFF2-40B4-BE49-F238E27FC236}">
                <a16:creationId xmlns:a16="http://schemas.microsoft.com/office/drawing/2014/main" id="{E9948ACB-8D0E-0B30-35E7-F8B6DF5557A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02723" y="3906084"/>
            <a:ext cx="1436410" cy="38679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8" name="텍스트 개체 틀 31">
            <a:extLst>
              <a:ext uri="{FF2B5EF4-FFF2-40B4-BE49-F238E27FC236}">
                <a16:creationId xmlns:a16="http://schemas.microsoft.com/office/drawing/2014/main" id="{211EFFC2-1700-D689-4731-5A01A7822C4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82549" y="3895315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39" name="텍스트 개체 틀 31">
            <a:extLst>
              <a:ext uri="{FF2B5EF4-FFF2-40B4-BE49-F238E27FC236}">
                <a16:creationId xmlns:a16="http://schemas.microsoft.com/office/drawing/2014/main" id="{30E65296-D401-B332-D7B7-BE479AE98E5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64607" y="4800265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41" name="텍스트 개체 틀 31">
            <a:extLst>
              <a:ext uri="{FF2B5EF4-FFF2-40B4-BE49-F238E27FC236}">
                <a16:creationId xmlns:a16="http://schemas.microsoft.com/office/drawing/2014/main" id="{9F9E7560-3FEC-E641-34F2-4AF1C019D5A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41486" y="4412391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45" name="텍스트 개체 틀 31">
            <a:extLst>
              <a:ext uri="{FF2B5EF4-FFF2-40B4-BE49-F238E27FC236}">
                <a16:creationId xmlns:a16="http://schemas.microsoft.com/office/drawing/2014/main" id="{5F975214-DC94-E479-7A28-95E90FEB337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682549" y="5704238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46" name="텍스트 개체 틀 31">
            <a:extLst>
              <a:ext uri="{FF2B5EF4-FFF2-40B4-BE49-F238E27FC236}">
                <a16:creationId xmlns:a16="http://schemas.microsoft.com/office/drawing/2014/main" id="{D3F2B838-13F1-E65F-1976-5545C610CCE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464607" y="660918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47" name="텍스트 개체 틀 31">
            <a:extLst>
              <a:ext uri="{FF2B5EF4-FFF2-40B4-BE49-F238E27FC236}">
                <a16:creationId xmlns:a16="http://schemas.microsoft.com/office/drawing/2014/main" id="{4EFCC60B-5F3A-F1EC-54FA-347B8C277C0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41486" y="6221312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51" name="텍스트 개체 틀 31">
            <a:extLst>
              <a:ext uri="{FF2B5EF4-FFF2-40B4-BE49-F238E27FC236}">
                <a16:creationId xmlns:a16="http://schemas.microsoft.com/office/drawing/2014/main" id="{F4CAB889-AD58-44AC-0BF2-FFA9EFBAEBA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682549" y="7599299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52" name="텍스트 개체 틀 31">
            <a:extLst>
              <a:ext uri="{FF2B5EF4-FFF2-40B4-BE49-F238E27FC236}">
                <a16:creationId xmlns:a16="http://schemas.microsoft.com/office/drawing/2014/main" id="{608F7FF8-071F-3909-80CC-F0866561B81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64607" y="850424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53" name="텍스트 개체 틀 31">
            <a:extLst>
              <a:ext uri="{FF2B5EF4-FFF2-40B4-BE49-F238E27FC236}">
                <a16:creationId xmlns:a16="http://schemas.microsoft.com/office/drawing/2014/main" id="{A8402D03-03B6-4F13-3996-B298E8F968D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41486" y="8116374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55" name="텍스트 개체 틀 26">
            <a:extLst>
              <a:ext uri="{FF2B5EF4-FFF2-40B4-BE49-F238E27FC236}">
                <a16:creationId xmlns:a16="http://schemas.microsoft.com/office/drawing/2014/main" id="{1366844A-9C7A-AA2E-AAB7-7C852A9D620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650546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Impacts</a:t>
            </a:r>
            <a:endParaRPr kumimoji="1" lang="ko-KR" altLang="en-US"/>
          </a:p>
        </p:txBody>
      </p:sp>
      <p:sp>
        <p:nvSpPr>
          <p:cNvPr id="6" name="슬라이드 번호">
            <a:extLst>
              <a:ext uri="{FF2B5EF4-FFF2-40B4-BE49-F238E27FC236}">
                <a16:creationId xmlns:a16="http://schemas.microsoft.com/office/drawing/2014/main" id="{F0ADBFD9-ECA2-0B7C-D403-D4744C3F0417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3777725769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556" userDrawn="1">
          <p15:clr>
            <a:srgbClr val="FBAE40"/>
          </p15:clr>
        </p15:guide>
        <p15:guide id="2" pos="214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1277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2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43DFE98C-882F-D453-993B-CADA97C78636}"/>
              </a:ext>
            </a:extLst>
          </p:cNvPr>
          <p:cNvSpPr/>
          <p:nvPr userDrawn="1"/>
        </p:nvSpPr>
        <p:spPr>
          <a:xfrm>
            <a:off x="4931381" y="6481886"/>
            <a:ext cx="1737024" cy="2956996"/>
          </a:xfrm>
          <a:prstGeom prst="rect">
            <a:avLst/>
          </a:prstGeom>
          <a:gradFill>
            <a:gsLst>
              <a:gs pos="0">
                <a:srgbClr val="E834E3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E834E3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D08E79FF-7BC2-4AD2-2A72-DB3DC65A7B6F}"/>
              </a:ext>
            </a:extLst>
          </p:cNvPr>
          <p:cNvGrpSpPr/>
          <p:nvPr/>
        </p:nvGrpSpPr>
        <p:grpSpPr>
          <a:xfrm>
            <a:off x="4995711" y="6639410"/>
            <a:ext cx="1621706" cy="2607515"/>
            <a:chOff x="11817812" y="6114397"/>
            <a:chExt cx="3844042" cy="2406937"/>
          </a:xfrm>
        </p:grpSpPr>
        <p:pic>
          <p:nvPicPr>
            <p:cNvPr id="21" name="그림 20">
              <a:extLst>
                <a:ext uri="{FF2B5EF4-FFF2-40B4-BE49-F238E27FC236}">
                  <a16:creationId xmlns:a16="http://schemas.microsoft.com/office/drawing/2014/main" id="{F2B5E729-A41E-1EC3-CD64-2FFCF8DC79F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817812" y="6114397"/>
              <a:ext cx="337270" cy="255231"/>
            </a:xfrm>
            <a:prstGeom prst="rect">
              <a:avLst/>
            </a:prstGeom>
          </p:spPr>
        </p:pic>
        <p:cxnSp>
          <p:nvCxnSpPr>
            <p:cNvPr id="22" name="직선 연결선[R] 21">
              <a:extLst>
                <a:ext uri="{FF2B5EF4-FFF2-40B4-BE49-F238E27FC236}">
                  <a16:creationId xmlns:a16="http://schemas.microsoft.com/office/drawing/2014/main" id="{4F7FF526-3D71-3D38-A58A-232F213002D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297507" y="6270717"/>
              <a:ext cx="3295609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pic>
          <p:nvPicPr>
            <p:cNvPr id="23" name="그림 22">
              <a:extLst>
                <a:ext uri="{FF2B5EF4-FFF2-40B4-BE49-F238E27FC236}">
                  <a16:creationId xmlns:a16="http://schemas.microsoft.com/office/drawing/2014/main" id="{2BBE7234-23EA-2301-D429-DD82808870F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0800000">
              <a:off x="15324584" y="8266103"/>
              <a:ext cx="337270" cy="255231"/>
            </a:xfrm>
            <a:prstGeom prst="rect">
              <a:avLst/>
            </a:prstGeom>
          </p:spPr>
        </p:pic>
        <p:cxnSp>
          <p:nvCxnSpPr>
            <p:cNvPr id="24" name="직선 연결선[R] 23">
              <a:extLst>
                <a:ext uri="{FF2B5EF4-FFF2-40B4-BE49-F238E27FC236}">
                  <a16:creationId xmlns:a16="http://schemas.microsoft.com/office/drawing/2014/main" id="{13DE6421-22FC-83F7-3F93-216732BAEA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878063" y="8399633"/>
              <a:ext cx="3295609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cxnSp>
        <p:nvCxnSpPr>
          <p:cNvPr id="26" name="직선 연결선[R] 25">
            <a:extLst>
              <a:ext uri="{FF2B5EF4-FFF2-40B4-BE49-F238E27FC236}">
                <a16:creationId xmlns:a16="http://schemas.microsoft.com/office/drawing/2014/main" id="{4D849EF4-C4B8-8DFD-09FC-5F0B0DD68BD0}"/>
              </a:ext>
            </a:extLst>
          </p:cNvPr>
          <p:cNvCxnSpPr>
            <a:cxnSpLocks/>
          </p:cNvCxnSpPr>
          <p:nvPr userDrawn="1"/>
        </p:nvCxnSpPr>
        <p:spPr>
          <a:xfrm flipH="1">
            <a:off x="1986570" y="3494400"/>
            <a:ext cx="2870438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5EC58764-AA68-7828-0BB1-CD473A2F841C}"/>
              </a:ext>
            </a:extLst>
          </p:cNvPr>
          <p:cNvGrpSpPr/>
          <p:nvPr userDrawn="1"/>
        </p:nvGrpSpPr>
        <p:grpSpPr>
          <a:xfrm>
            <a:off x="4981569" y="3494400"/>
            <a:ext cx="1473187" cy="312000"/>
            <a:chOff x="11808162" y="3225600"/>
            <a:chExt cx="3491999" cy="288000"/>
          </a:xfrm>
        </p:grpSpPr>
        <p:cxnSp>
          <p:nvCxnSpPr>
            <p:cNvPr id="28" name="직선 연결선[R] 27">
              <a:extLst>
                <a:ext uri="{FF2B5EF4-FFF2-40B4-BE49-F238E27FC236}">
                  <a16:creationId xmlns:a16="http://schemas.microsoft.com/office/drawing/2014/main" id="{DCE97045-E53D-D85D-684A-EC6ECEF15B3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808162" y="3225600"/>
              <a:ext cx="3491999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9" name="Solution">
              <a:extLst>
                <a:ext uri="{FF2B5EF4-FFF2-40B4-BE49-F238E27FC236}">
                  <a16:creationId xmlns:a16="http://schemas.microsoft.com/office/drawing/2014/main" id="{7BBCED93-AEBD-DE6A-E7DB-4128221D13C4}"/>
                </a:ext>
              </a:extLst>
            </p:cNvPr>
            <p:cNvSpPr txBox="1"/>
            <p:nvPr/>
          </p:nvSpPr>
          <p:spPr>
            <a:xfrm>
              <a:off x="11808162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D6BD1024-27E6-EB12-1FD6-B99C28BDC871}"/>
              </a:ext>
            </a:extLst>
          </p:cNvPr>
          <p:cNvGrpSpPr/>
          <p:nvPr userDrawn="1"/>
        </p:nvGrpSpPr>
        <p:grpSpPr>
          <a:xfrm>
            <a:off x="379737" y="3494400"/>
            <a:ext cx="1473188" cy="312000"/>
            <a:chOff x="900116" y="3225600"/>
            <a:chExt cx="3492000" cy="288000"/>
          </a:xfrm>
        </p:grpSpPr>
        <p:cxnSp>
          <p:nvCxnSpPr>
            <p:cNvPr id="31" name="직선 연결선[R] 30">
              <a:extLst>
                <a:ext uri="{FF2B5EF4-FFF2-40B4-BE49-F238E27FC236}">
                  <a16:creationId xmlns:a16="http://schemas.microsoft.com/office/drawing/2014/main" id="{FA0E71F7-6AE0-FE48-595F-1EBDA2CB17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116" y="3225600"/>
              <a:ext cx="3492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32" name="Solution">
              <a:extLst>
                <a:ext uri="{FF2B5EF4-FFF2-40B4-BE49-F238E27FC236}">
                  <a16:creationId xmlns:a16="http://schemas.microsoft.com/office/drawing/2014/main" id="{B7CC8B17-4D58-CA11-69C8-C9AD246935A6}"/>
                </a:ext>
              </a:extLst>
            </p:cNvPr>
            <p:cNvSpPr txBox="1"/>
            <p:nvPr/>
          </p:nvSpPr>
          <p:spPr>
            <a:xfrm>
              <a:off x="900116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65" name="텍스트 개체 틀 31">
            <a:extLst>
              <a:ext uri="{FF2B5EF4-FFF2-40B4-BE49-F238E27FC236}">
                <a16:creationId xmlns:a16="http://schemas.microsoft.com/office/drawing/2014/main" id="{63019C2A-4ADD-FF41-6DE5-96843923F3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143641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7" name="텍스트 개체 틀 31">
            <a:extLst>
              <a:ext uri="{FF2B5EF4-FFF2-40B4-BE49-F238E27FC236}">
                <a16:creationId xmlns:a16="http://schemas.microsoft.com/office/drawing/2014/main" id="{1511D4A3-7E71-1DDD-98BE-C95D6371993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55515" y="3906084"/>
            <a:ext cx="1436410" cy="2368369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0" name="내용 개체 틀 68">
            <a:extLst>
              <a:ext uri="{FF2B5EF4-FFF2-40B4-BE49-F238E27FC236}">
                <a16:creationId xmlns:a16="http://schemas.microsoft.com/office/drawing/2014/main" id="{70474081-8278-6F86-1D0E-FDCB89A334F8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2004494" y="3743990"/>
            <a:ext cx="2834283" cy="5109501"/>
          </a:xfrm>
          <a:prstGeom prst="rect">
            <a:avLst/>
          </a:prstGeo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b="0" i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이미지 또는 도식 삽입</a:t>
            </a:r>
          </a:p>
        </p:txBody>
      </p:sp>
      <p:sp>
        <p:nvSpPr>
          <p:cNvPr id="72" name="텍스트 개체 틀 26">
            <a:extLst>
              <a:ext uri="{FF2B5EF4-FFF2-40B4-BE49-F238E27FC236}">
                <a16:creationId xmlns:a16="http://schemas.microsoft.com/office/drawing/2014/main" id="{AA1EB759-C3B6-41F3-A87A-D77E20C36C5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213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Before</a:t>
            </a:r>
            <a:endParaRPr kumimoji="1" lang="ko-KR" altLang="en-US"/>
          </a:p>
        </p:txBody>
      </p:sp>
      <p:sp>
        <p:nvSpPr>
          <p:cNvPr id="74" name="텍스트 개체 틀 26">
            <a:extLst>
              <a:ext uri="{FF2B5EF4-FFF2-40B4-BE49-F238E27FC236}">
                <a16:creationId xmlns:a16="http://schemas.microsoft.com/office/drawing/2014/main" id="{F2470D2F-8935-3EF4-8F67-C34B29B0443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03012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Created Value</a:t>
            </a:r>
            <a:endParaRPr kumimoji="1" lang="ko-KR" altLang="en-US"/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77" name="텍스트 개체 틀 26">
            <a:extLst>
              <a:ext uri="{FF2B5EF4-FFF2-40B4-BE49-F238E27FC236}">
                <a16:creationId xmlns:a16="http://schemas.microsoft.com/office/drawing/2014/main" id="{37B66B3E-F9FF-E391-3C73-667501E8D14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21131" y="7031178"/>
            <a:ext cx="1561784" cy="1679629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20000"/>
              </a:lnSpc>
              <a:buNone/>
              <a:defRPr sz="844" b="0" i="0" spc="-42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9" name="텍스트 개체 틀 26">
            <a:extLst>
              <a:ext uri="{FF2B5EF4-FFF2-40B4-BE49-F238E27FC236}">
                <a16:creationId xmlns:a16="http://schemas.microsoft.com/office/drawing/2014/main" id="{CD20EA5D-DFE5-0D42-8847-4EACF3A93D7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021131" y="8743670"/>
            <a:ext cx="1561784" cy="278860"/>
          </a:xfrm>
          <a:prstGeom prst="rect">
            <a:avLst/>
          </a:prstGeom>
        </p:spPr>
        <p:txBody>
          <a:bodyPr anchor="ctr"/>
          <a:lstStyle>
            <a:lvl1pPr marL="41956" indent="-41956">
              <a:lnSpc>
                <a:spcPct val="120000"/>
              </a:lnSpc>
              <a:spcBef>
                <a:spcPts val="0"/>
              </a:spcBef>
              <a:buFont typeface="맑은 고딕"/>
              <a:buChar char="-"/>
              <a:defRPr sz="506" b="0" i="0" spc="-25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담당자 작성해주세요</a:t>
            </a:r>
          </a:p>
        </p:txBody>
      </p:sp>
      <p:sp>
        <p:nvSpPr>
          <p:cNvPr id="6" name="슬라이드 번호">
            <a:extLst>
              <a:ext uri="{FF2B5EF4-FFF2-40B4-BE49-F238E27FC236}">
                <a16:creationId xmlns:a16="http://schemas.microsoft.com/office/drawing/2014/main" id="{19DD306B-0E84-ED29-0BF7-8E97E536013C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329391281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556" userDrawn="1">
          <p15:clr>
            <a:srgbClr val="FBAE40"/>
          </p15:clr>
        </p15:guide>
        <p15:guide id="2" pos="214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1277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보라색, 바이올렛색, 라일락, 블러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0C011991-25B9-E8B8-13B2-8CE5A37991C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73" r="28224" b="15450"/>
          <a:stretch/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3" name="제목 6">
            <a:extLst>
              <a:ext uri="{FF2B5EF4-FFF2-40B4-BE49-F238E27FC236}">
                <a16:creationId xmlns:a16="http://schemas.microsoft.com/office/drawing/2014/main" id="{510CAC9E-DFD0-AD25-93EF-F0D30C2E10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174" y="1532548"/>
            <a:ext cx="2720601" cy="288228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531" b="1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5" name="내용 개체 틀 12">
            <a:extLst>
              <a:ext uri="{FF2B5EF4-FFF2-40B4-BE49-F238E27FC236}">
                <a16:creationId xmlns:a16="http://schemas.microsoft.com/office/drawing/2014/main" id="{74F3B37D-2920-5C89-49D4-B15931D4DAF8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96830" y="5704969"/>
            <a:ext cx="3037500" cy="1144595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675" b="0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" name="내용 개체 틀 12">
            <a:extLst>
              <a:ext uri="{FF2B5EF4-FFF2-40B4-BE49-F238E27FC236}">
                <a16:creationId xmlns:a16="http://schemas.microsoft.com/office/drawing/2014/main" id="{438B7F55-932E-FB87-6961-D7124E82E27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96830" y="6989579"/>
            <a:ext cx="3037500" cy="213040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675" b="0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" name="텍스트 개체 틀 8">
            <a:extLst>
              <a:ext uri="{FF2B5EF4-FFF2-40B4-BE49-F238E27FC236}">
                <a16:creationId xmlns:a16="http://schemas.microsoft.com/office/drawing/2014/main" id="{E86B04C8-8175-89B8-F16C-1F8DC0C31A9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59174" y="915633"/>
            <a:ext cx="2720429" cy="6053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25" spc="-42" baseline="0"/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3" name="슬라이드 번호">
            <a:extLst>
              <a:ext uri="{FF2B5EF4-FFF2-40B4-BE49-F238E27FC236}">
                <a16:creationId xmlns:a16="http://schemas.microsoft.com/office/drawing/2014/main" id="{A5A4C41F-5CCD-BE82-4E42-C8111694A05C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3579662294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565" userDrawn="1">
          <p15:clr>
            <a:srgbClr val="FBAE40"/>
          </p15:clr>
        </p15:guide>
        <p15:guide id="2" pos="221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958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5740" userDrawn="1">
          <p15:clr>
            <a:srgbClr val="FBAE40"/>
          </p15:clr>
        </p15:guide>
        <p15:guide id="10" pos="246" userDrawn="1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3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chemeClr val="tx1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9A57BDD0-B209-9A6D-B490-523290A41D9D}"/>
              </a:ext>
            </a:extLst>
          </p:cNvPr>
          <p:cNvSpPr/>
          <p:nvPr userDrawn="1"/>
        </p:nvSpPr>
        <p:spPr>
          <a:xfrm>
            <a:off x="3474900" y="2744675"/>
            <a:ext cx="3196464" cy="6697235"/>
          </a:xfrm>
          <a:prstGeom prst="rect">
            <a:avLst/>
          </a:prstGeom>
          <a:gradFill>
            <a:gsLst>
              <a:gs pos="0">
                <a:srgbClr val="9F92FF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8788FF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cxnSp>
        <p:nvCxnSpPr>
          <p:cNvPr id="11" name="직선 연결선[R] 10">
            <a:extLst>
              <a:ext uri="{FF2B5EF4-FFF2-40B4-BE49-F238E27FC236}">
                <a16:creationId xmlns:a16="http://schemas.microsoft.com/office/drawing/2014/main" id="{20CFCD9F-17CA-78AF-54A0-7DE946F3E1AC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5538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4" name="직선 연결선[R] 13">
            <a:extLst>
              <a:ext uri="{FF2B5EF4-FFF2-40B4-BE49-F238E27FC236}">
                <a16:creationId xmlns:a16="http://schemas.microsoft.com/office/drawing/2014/main" id="{9F6738DD-CDBC-C7ED-5192-B0E504CC6F6E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7449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1FC23490-BD71-2F72-7C87-1C6158463D80}"/>
              </a:ext>
            </a:extLst>
          </p:cNvPr>
          <p:cNvGrpSpPr/>
          <p:nvPr userDrawn="1"/>
        </p:nvGrpSpPr>
        <p:grpSpPr>
          <a:xfrm>
            <a:off x="3629295" y="3495271"/>
            <a:ext cx="2885625" cy="312000"/>
            <a:chOff x="8602772" y="3226404"/>
            <a:chExt cx="6840000" cy="288000"/>
          </a:xfrm>
        </p:grpSpPr>
        <p:cxnSp>
          <p:nvCxnSpPr>
            <p:cNvPr id="16" name="직선 연결선[R] 15">
              <a:extLst>
                <a:ext uri="{FF2B5EF4-FFF2-40B4-BE49-F238E27FC236}">
                  <a16:creationId xmlns:a16="http://schemas.microsoft.com/office/drawing/2014/main" id="{CACD759B-B6E4-8C96-9150-B7A70E66CF5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602772" y="3226404"/>
              <a:ext cx="6840000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17" name="Solution">
              <a:extLst>
                <a:ext uri="{FF2B5EF4-FFF2-40B4-BE49-F238E27FC236}">
                  <a16:creationId xmlns:a16="http://schemas.microsoft.com/office/drawing/2014/main" id="{BEE76141-EE16-5DE7-4EF7-423C57A817C1}"/>
                </a:ext>
              </a:extLst>
            </p:cNvPr>
            <p:cNvSpPr txBox="1"/>
            <p:nvPr/>
          </p:nvSpPr>
          <p:spPr>
            <a:xfrm>
              <a:off x="8602773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4D33B06F-EFB3-3247-47FE-0A25082F1CF6}"/>
              </a:ext>
            </a:extLst>
          </p:cNvPr>
          <p:cNvGrpSpPr/>
          <p:nvPr userDrawn="1"/>
        </p:nvGrpSpPr>
        <p:grpSpPr>
          <a:xfrm>
            <a:off x="1928812" y="3495271"/>
            <a:ext cx="1412438" cy="312000"/>
            <a:chOff x="4572000" y="3226404"/>
            <a:chExt cx="3348000" cy="288000"/>
          </a:xfrm>
        </p:grpSpPr>
        <p:cxnSp>
          <p:nvCxnSpPr>
            <p:cNvPr id="19" name="직선 연결선[R] 18">
              <a:extLst>
                <a:ext uri="{FF2B5EF4-FFF2-40B4-BE49-F238E27FC236}">
                  <a16:creationId xmlns:a16="http://schemas.microsoft.com/office/drawing/2014/main" id="{B840D150-E02D-25EB-64AB-BD8BA8BA55E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72000" y="3226404"/>
              <a:ext cx="3348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0" name="Solution">
              <a:extLst>
                <a:ext uri="{FF2B5EF4-FFF2-40B4-BE49-F238E27FC236}">
                  <a16:creationId xmlns:a16="http://schemas.microsoft.com/office/drawing/2014/main" id="{61F01CA0-7579-5702-8123-27D6215425C0}"/>
                </a:ext>
              </a:extLst>
            </p:cNvPr>
            <p:cNvSpPr txBox="1"/>
            <p:nvPr/>
          </p:nvSpPr>
          <p:spPr>
            <a:xfrm>
              <a:off x="4572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768A4750-CA0B-0C66-5ECD-622185A1520B}"/>
              </a:ext>
            </a:extLst>
          </p:cNvPr>
          <p:cNvGrpSpPr/>
          <p:nvPr userDrawn="1"/>
        </p:nvGrpSpPr>
        <p:grpSpPr>
          <a:xfrm>
            <a:off x="379687" y="3495271"/>
            <a:ext cx="1412438" cy="312000"/>
            <a:chOff x="900000" y="3226404"/>
            <a:chExt cx="3348000" cy="288000"/>
          </a:xfrm>
        </p:grpSpPr>
        <p:cxnSp>
          <p:nvCxnSpPr>
            <p:cNvPr id="22" name="직선 연결선[R] 21">
              <a:extLst>
                <a:ext uri="{FF2B5EF4-FFF2-40B4-BE49-F238E27FC236}">
                  <a16:creationId xmlns:a16="http://schemas.microsoft.com/office/drawing/2014/main" id="{C0B3B11D-DB98-C136-12ED-4BCF0F9EC57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000" y="3226404"/>
              <a:ext cx="3348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3" name="Solution">
              <a:extLst>
                <a:ext uri="{FF2B5EF4-FFF2-40B4-BE49-F238E27FC236}">
                  <a16:creationId xmlns:a16="http://schemas.microsoft.com/office/drawing/2014/main" id="{167F6F82-4E3F-8174-DC83-AFE13EE35861}"/>
                </a:ext>
              </a:extLst>
            </p:cNvPr>
            <p:cNvSpPr txBox="1"/>
            <p:nvPr userDrawn="1"/>
          </p:nvSpPr>
          <p:spPr>
            <a:xfrm>
              <a:off x="900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28" name="텍스트 개체 틀 26">
            <a:extLst>
              <a:ext uri="{FF2B5EF4-FFF2-40B4-BE49-F238E27FC236}">
                <a16:creationId xmlns:a16="http://schemas.microsoft.com/office/drawing/2014/main" id="{51300133-E2E2-5D68-5994-5C9C8DE1D00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213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Challenge</a:t>
            </a:r>
            <a:endParaRPr kumimoji="1" lang="ko-KR" altLang="en-US"/>
          </a:p>
        </p:txBody>
      </p:sp>
      <p:sp>
        <p:nvSpPr>
          <p:cNvPr id="30" name="텍스트 개체 틀 26">
            <a:extLst>
              <a:ext uri="{FF2B5EF4-FFF2-40B4-BE49-F238E27FC236}">
                <a16:creationId xmlns:a16="http://schemas.microsoft.com/office/drawing/2014/main" id="{BD32486D-EA13-9B20-16E0-217DDC476DA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0714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Solution</a:t>
            </a:r>
            <a:endParaRPr kumimoji="1" lang="ko-KR" altLang="en-US"/>
          </a:p>
        </p:txBody>
      </p:sp>
      <p:sp>
        <p:nvSpPr>
          <p:cNvPr id="33" name="텍스트 개체 틀 31">
            <a:extLst>
              <a:ext uri="{FF2B5EF4-FFF2-40B4-BE49-F238E27FC236}">
                <a16:creationId xmlns:a16="http://schemas.microsoft.com/office/drawing/2014/main" id="{7A9352DF-A7A1-AE86-FE53-71E8887222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1436410" cy="38679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5" name="텍스트 개체 틀 31">
            <a:extLst>
              <a:ext uri="{FF2B5EF4-FFF2-40B4-BE49-F238E27FC236}">
                <a16:creationId xmlns:a16="http://schemas.microsoft.com/office/drawing/2014/main" id="{E9948ACB-8D0E-0B30-35E7-F8B6DF5557A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02723" y="3906084"/>
            <a:ext cx="1436410" cy="38679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8" name="텍스트 개체 틀 31">
            <a:extLst>
              <a:ext uri="{FF2B5EF4-FFF2-40B4-BE49-F238E27FC236}">
                <a16:creationId xmlns:a16="http://schemas.microsoft.com/office/drawing/2014/main" id="{211EFFC2-1700-D689-4731-5A01A7822C4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82549" y="3895315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39" name="텍스트 개체 틀 31">
            <a:extLst>
              <a:ext uri="{FF2B5EF4-FFF2-40B4-BE49-F238E27FC236}">
                <a16:creationId xmlns:a16="http://schemas.microsoft.com/office/drawing/2014/main" id="{30E65296-D401-B332-D7B7-BE479AE98E5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64607" y="4800265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41" name="텍스트 개체 틀 31">
            <a:extLst>
              <a:ext uri="{FF2B5EF4-FFF2-40B4-BE49-F238E27FC236}">
                <a16:creationId xmlns:a16="http://schemas.microsoft.com/office/drawing/2014/main" id="{9F9E7560-3FEC-E641-34F2-4AF1C019D5A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41486" y="4412391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45" name="텍스트 개체 틀 31">
            <a:extLst>
              <a:ext uri="{FF2B5EF4-FFF2-40B4-BE49-F238E27FC236}">
                <a16:creationId xmlns:a16="http://schemas.microsoft.com/office/drawing/2014/main" id="{5F975214-DC94-E479-7A28-95E90FEB337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682549" y="5704238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46" name="텍스트 개체 틀 31">
            <a:extLst>
              <a:ext uri="{FF2B5EF4-FFF2-40B4-BE49-F238E27FC236}">
                <a16:creationId xmlns:a16="http://schemas.microsoft.com/office/drawing/2014/main" id="{D3F2B838-13F1-E65F-1976-5545C610CCE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464607" y="660918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47" name="텍스트 개체 틀 31">
            <a:extLst>
              <a:ext uri="{FF2B5EF4-FFF2-40B4-BE49-F238E27FC236}">
                <a16:creationId xmlns:a16="http://schemas.microsoft.com/office/drawing/2014/main" id="{4EFCC60B-5F3A-F1EC-54FA-347B8C277C0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41486" y="6221312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51" name="텍스트 개체 틀 31">
            <a:extLst>
              <a:ext uri="{FF2B5EF4-FFF2-40B4-BE49-F238E27FC236}">
                <a16:creationId xmlns:a16="http://schemas.microsoft.com/office/drawing/2014/main" id="{F4CAB889-AD58-44AC-0BF2-FFA9EFBAEBA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682549" y="7599299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52" name="텍스트 개체 틀 31">
            <a:extLst>
              <a:ext uri="{FF2B5EF4-FFF2-40B4-BE49-F238E27FC236}">
                <a16:creationId xmlns:a16="http://schemas.microsoft.com/office/drawing/2014/main" id="{608F7FF8-071F-3909-80CC-F0866561B81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64607" y="850424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53" name="텍스트 개체 틀 31">
            <a:extLst>
              <a:ext uri="{FF2B5EF4-FFF2-40B4-BE49-F238E27FC236}">
                <a16:creationId xmlns:a16="http://schemas.microsoft.com/office/drawing/2014/main" id="{A8402D03-03B6-4F13-3996-B298E8F968D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41486" y="8116374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55" name="텍스트 개체 틀 26">
            <a:extLst>
              <a:ext uri="{FF2B5EF4-FFF2-40B4-BE49-F238E27FC236}">
                <a16:creationId xmlns:a16="http://schemas.microsoft.com/office/drawing/2014/main" id="{1366844A-9C7A-AA2E-AAB7-7C852A9D620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650546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Impacts</a:t>
            </a:r>
            <a:endParaRPr kumimoji="1" lang="ko-KR" altLang="en-US"/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B629274D-D0F5-5C10-31C6-460993B4D029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3496110677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313" userDrawn="1">
          <p15:clr>
            <a:srgbClr val="FBAE40"/>
          </p15:clr>
        </p15:guide>
        <p15:guide id="7" orient="horz" pos="2203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464" userDrawn="1">
          <p15:clr>
            <a:srgbClr val="FBAE40"/>
          </p15:clr>
        </p15:guide>
        <p15:guide id="10" pos="221" userDrawn="1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3_본문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B6153D71-442A-F8D3-3EB3-31C00675D986}"/>
              </a:ext>
            </a:extLst>
          </p:cNvPr>
          <p:cNvSpPr/>
          <p:nvPr userDrawn="1"/>
        </p:nvSpPr>
        <p:spPr>
          <a:xfrm>
            <a:off x="4931738" y="6481886"/>
            <a:ext cx="1737024" cy="2956996"/>
          </a:xfrm>
          <a:prstGeom prst="rect">
            <a:avLst/>
          </a:prstGeom>
          <a:gradFill>
            <a:gsLst>
              <a:gs pos="0">
                <a:srgbClr val="9F92FF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8788FF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D08E79FF-7BC2-4AD2-2A72-DB3DC65A7B6F}"/>
              </a:ext>
            </a:extLst>
          </p:cNvPr>
          <p:cNvGrpSpPr/>
          <p:nvPr/>
        </p:nvGrpSpPr>
        <p:grpSpPr>
          <a:xfrm>
            <a:off x="4995711" y="6639410"/>
            <a:ext cx="1621706" cy="2607515"/>
            <a:chOff x="11817812" y="6114397"/>
            <a:chExt cx="3844042" cy="2406937"/>
          </a:xfrm>
        </p:grpSpPr>
        <p:pic>
          <p:nvPicPr>
            <p:cNvPr id="21" name="그림 20">
              <a:extLst>
                <a:ext uri="{FF2B5EF4-FFF2-40B4-BE49-F238E27FC236}">
                  <a16:creationId xmlns:a16="http://schemas.microsoft.com/office/drawing/2014/main" id="{F2B5E729-A41E-1EC3-CD64-2FFCF8DC79F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817812" y="6114397"/>
              <a:ext cx="337270" cy="255231"/>
            </a:xfrm>
            <a:prstGeom prst="rect">
              <a:avLst/>
            </a:prstGeom>
          </p:spPr>
        </p:pic>
        <p:cxnSp>
          <p:nvCxnSpPr>
            <p:cNvPr id="22" name="직선 연결선[R] 21">
              <a:extLst>
                <a:ext uri="{FF2B5EF4-FFF2-40B4-BE49-F238E27FC236}">
                  <a16:creationId xmlns:a16="http://schemas.microsoft.com/office/drawing/2014/main" id="{4F7FF526-3D71-3D38-A58A-232F213002D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297507" y="6270717"/>
              <a:ext cx="3295609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pic>
          <p:nvPicPr>
            <p:cNvPr id="23" name="그림 22">
              <a:extLst>
                <a:ext uri="{FF2B5EF4-FFF2-40B4-BE49-F238E27FC236}">
                  <a16:creationId xmlns:a16="http://schemas.microsoft.com/office/drawing/2014/main" id="{2BBE7234-23EA-2301-D429-DD82808870F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0800000">
              <a:off x="15324584" y="8266103"/>
              <a:ext cx="337270" cy="255231"/>
            </a:xfrm>
            <a:prstGeom prst="rect">
              <a:avLst/>
            </a:prstGeom>
          </p:spPr>
        </p:pic>
        <p:cxnSp>
          <p:nvCxnSpPr>
            <p:cNvPr id="24" name="직선 연결선[R] 23">
              <a:extLst>
                <a:ext uri="{FF2B5EF4-FFF2-40B4-BE49-F238E27FC236}">
                  <a16:creationId xmlns:a16="http://schemas.microsoft.com/office/drawing/2014/main" id="{13DE6421-22FC-83F7-3F93-216732BAEA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878063" y="8399633"/>
              <a:ext cx="3295609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cxnSp>
        <p:nvCxnSpPr>
          <p:cNvPr id="26" name="직선 연결선[R] 25">
            <a:extLst>
              <a:ext uri="{FF2B5EF4-FFF2-40B4-BE49-F238E27FC236}">
                <a16:creationId xmlns:a16="http://schemas.microsoft.com/office/drawing/2014/main" id="{4D849EF4-C4B8-8DFD-09FC-5F0B0DD68BD0}"/>
              </a:ext>
            </a:extLst>
          </p:cNvPr>
          <p:cNvCxnSpPr>
            <a:cxnSpLocks/>
          </p:cNvCxnSpPr>
          <p:nvPr userDrawn="1"/>
        </p:nvCxnSpPr>
        <p:spPr>
          <a:xfrm flipH="1">
            <a:off x="1986570" y="3494400"/>
            <a:ext cx="2870438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5EC58764-AA68-7828-0BB1-CD473A2F841C}"/>
              </a:ext>
            </a:extLst>
          </p:cNvPr>
          <p:cNvGrpSpPr/>
          <p:nvPr userDrawn="1"/>
        </p:nvGrpSpPr>
        <p:grpSpPr>
          <a:xfrm>
            <a:off x="4981569" y="3494400"/>
            <a:ext cx="1473187" cy="312000"/>
            <a:chOff x="11808162" y="3225600"/>
            <a:chExt cx="3491999" cy="288000"/>
          </a:xfrm>
        </p:grpSpPr>
        <p:cxnSp>
          <p:nvCxnSpPr>
            <p:cNvPr id="28" name="직선 연결선[R] 27">
              <a:extLst>
                <a:ext uri="{FF2B5EF4-FFF2-40B4-BE49-F238E27FC236}">
                  <a16:creationId xmlns:a16="http://schemas.microsoft.com/office/drawing/2014/main" id="{DCE97045-E53D-D85D-684A-EC6ECEF15B3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808162" y="3225600"/>
              <a:ext cx="3491999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9" name="Solution">
              <a:extLst>
                <a:ext uri="{FF2B5EF4-FFF2-40B4-BE49-F238E27FC236}">
                  <a16:creationId xmlns:a16="http://schemas.microsoft.com/office/drawing/2014/main" id="{7BBCED93-AEBD-DE6A-E7DB-4128221D13C4}"/>
                </a:ext>
              </a:extLst>
            </p:cNvPr>
            <p:cNvSpPr txBox="1"/>
            <p:nvPr/>
          </p:nvSpPr>
          <p:spPr>
            <a:xfrm>
              <a:off x="11808162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D6BD1024-27E6-EB12-1FD6-B99C28BDC871}"/>
              </a:ext>
            </a:extLst>
          </p:cNvPr>
          <p:cNvGrpSpPr/>
          <p:nvPr userDrawn="1"/>
        </p:nvGrpSpPr>
        <p:grpSpPr>
          <a:xfrm>
            <a:off x="379737" y="3494400"/>
            <a:ext cx="1473188" cy="312000"/>
            <a:chOff x="900116" y="3225600"/>
            <a:chExt cx="3492000" cy="288000"/>
          </a:xfrm>
        </p:grpSpPr>
        <p:cxnSp>
          <p:nvCxnSpPr>
            <p:cNvPr id="31" name="직선 연결선[R] 30">
              <a:extLst>
                <a:ext uri="{FF2B5EF4-FFF2-40B4-BE49-F238E27FC236}">
                  <a16:creationId xmlns:a16="http://schemas.microsoft.com/office/drawing/2014/main" id="{FA0E71F7-6AE0-FE48-595F-1EBDA2CB17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116" y="3225600"/>
              <a:ext cx="3492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32" name="Solution">
              <a:extLst>
                <a:ext uri="{FF2B5EF4-FFF2-40B4-BE49-F238E27FC236}">
                  <a16:creationId xmlns:a16="http://schemas.microsoft.com/office/drawing/2014/main" id="{B7CC8B17-4D58-CA11-69C8-C9AD246935A6}"/>
                </a:ext>
              </a:extLst>
            </p:cNvPr>
            <p:cNvSpPr txBox="1"/>
            <p:nvPr/>
          </p:nvSpPr>
          <p:spPr>
            <a:xfrm>
              <a:off x="900116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65" name="텍스트 개체 틀 31">
            <a:extLst>
              <a:ext uri="{FF2B5EF4-FFF2-40B4-BE49-F238E27FC236}">
                <a16:creationId xmlns:a16="http://schemas.microsoft.com/office/drawing/2014/main" id="{63019C2A-4ADD-FF41-6DE5-96843923F3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143641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7" name="텍스트 개체 틀 31">
            <a:extLst>
              <a:ext uri="{FF2B5EF4-FFF2-40B4-BE49-F238E27FC236}">
                <a16:creationId xmlns:a16="http://schemas.microsoft.com/office/drawing/2014/main" id="{1511D4A3-7E71-1DDD-98BE-C95D6371993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55515" y="3906084"/>
            <a:ext cx="1436410" cy="2368369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0" name="내용 개체 틀 68">
            <a:extLst>
              <a:ext uri="{FF2B5EF4-FFF2-40B4-BE49-F238E27FC236}">
                <a16:creationId xmlns:a16="http://schemas.microsoft.com/office/drawing/2014/main" id="{70474081-8278-6F86-1D0E-FDCB89A334F8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2004494" y="3743990"/>
            <a:ext cx="2834283" cy="5109501"/>
          </a:xfrm>
          <a:prstGeom prst="rect">
            <a:avLst/>
          </a:prstGeo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b="0" i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이미지 또는 도식 삽입</a:t>
            </a:r>
          </a:p>
        </p:txBody>
      </p:sp>
      <p:sp>
        <p:nvSpPr>
          <p:cNvPr id="72" name="텍스트 개체 틀 26">
            <a:extLst>
              <a:ext uri="{FF2B5EF4-FFF2-40B4-BE49-F238E27FC236}">
                <a16:creationId xmlns:a16="http://schemas.microsoft.com/office/drawing/2014/main" id="{AA1EB759-C3B6-41F3-A87A-D77E20C36C5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213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Before</a:t>
            </a:r>
            <a:endParaRPr kumimoji="1" lang="ko-KR" altLang="en-US"/>
          </a:p>
        </p:txBody>
      </p:sp>
      <p:sp>
        <p:nvSpPr>
          <p:cNvPr id="74" name="텍스트 개체 틀 26">
            <a:extLst>
              <a:ext uri="{FF2B5EF4-FFF2-40B4-BE49-F238E27FC236}">
                <a16:creationId xmlns:a16="http://schemas.microsoft.com/office/drawing/2014/main" id="{F2470D2F-8935-3EF4-8F67-C34B29B0443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03012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Created Value</a:t>
            </a:r>
            <a:endParaRPr kumimoji="1" lang="ko-KR" altLang="en-US"/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77" name="텍스트 개체 틀 26">
            <a:extLst>
              <a:ext uri="{FF2B5EF4-FFF2-40B4-BE49-F238E27FC236}">
                <a16:creationId xmlns:a16="http://schemas.microsoft.com/office/drawing/2014/main" id="{37B66B3E-F9FF-E391-3C73-667501E8D14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21131" y="7031178"/>
            <a:ext cx="1561784" cy="1679629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20000"/>
              </a:lnSpc>
              <a:buNone/>
              <a:defRPr sz="844" b="0" i="0" spc="-42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9" name="텍스트 개체 틀 26">
            <a:extLst>
              <a:ext uri="{FF2B5EF4-FFF2-40B4-BE49-F238E27FC236}">
                <a16:creationId xmlns:a16="http://schemas.microsoft.com/office/drawing/2014/main" id="{CD20EA5D-DFE5-0D42-8847-4EACF3A93D7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021131" y="8743670"/>
            <a:ext cx="1561784" cy="278860"/>
          </a:xfrm>
          <a:prstGeom prst="rect">
            <a:avLst/>
          </a:prstGeom>
        </p:spPr>
        <p:txBody>
          <a:bodyPr anchor="ctr"/>
          <a:lstStyle>
            <a:lvl1pPr marL="41956" indent="-41956">
              <a:lnSpc>
                <a:spcPct val="120000"/>
              </a:lnSpc>
              <a:spcBef>
                <a:spcPts val="0"/>
              </a:spcBef>
              <a:buFont typeface="맑은 고딕"/>
              <a:buChar char="-"/>
              <a:defRPr sz="506" b="0" i="0" spc="-25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담당자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6DD358C7-92A5-068C-EB02-B6ADBCE3B9BD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2230267821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3155" userDrawn="1">
          <p15:clr>
            <a:srgbClr val="FBAE40"/>
          </p15:clr>
        </p15:guide>
        <p15:guide id="7" orient="horz" pos="2203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464" userDrawn="1">
          <p15:clr>
            <a:srgbClr val="FBAE40"/>
          </p15:clr>
        </p15:guide>
        <p15:guide id="10" pos="221" userDrawn="1">
          <p15:clr>
            <a:srgbClr val="FBAE40"/>
          </p15:clr>
        </p15:guide>
        <p15:guide id="11" pos="1267" userDrawn="1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본문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cxnSp>
        <p:nvCxnSpPr>
          <p:cNvPr id="26" name="직선 연결선[R] 25">
            <a:extLst>
              <a:ext uri="{FF2B5EF4-FFF2-40B4-BE49-F238E27FC236}">
                <a16:creationId xmlns:a16="http://schemas.microsoft.com/office/drawing/2014/main" id="{4D849EF4-C4B8-8DFD-09FC-5F0B0DD68BD0}"/>
              </a:ext>
            </a:extLst>
          </p:cNvPr>
          <p:cNvCxnSpPr>
            <a:cxnSpLocks/>
          </p:cNvCxnSpPr>
          <p:nvPr userDrawn="1"/>
        </p:nvCxnSpPr>
        <p:spPr>
          <a:xfrm flipH="1">
            <a:off x="1986570" y="3494400"/>
            <a:ext cx="2870438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5EC58764-AA68-7828-0BB1-CD473A2F841C}"/>
              </a:ext>
            </a:extLst>
          </p:cNvPr>
          <p:cNvGrpSpPr/>
          <p:nvPr userDrawn="1"/>
        </p:nvGrpSpPr>
        <p:grpSpPr>
          <a:xfrm>
            <a:off x="4981569" y="3494400"/>
            <a:ext cx="1473187" cy="312000"/>
            <a:chOff x="11808162" y="3225600"/>
            <a:chExt cx="3491999" cy="288000"/>
          </a:xfrm>
        </p:grpSpPr>
        <p:cxnSp>
          <p:nvCxnSpPr>
            <p:cNvPr id="28" name="직선 연결선[R] 27">
              <a:extLst>
                <a:ext uri="{FF2B5EF4-FFF2-40B4-BE49-F238E27FC236}">
                  <a16:creationId xmlns:a16="http://schemas.microsoft.com/office/drawing/2014/main" id="{DCE97045-E53D-D85D-684A-EC6ECEF15B3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808162" y="3225600"/>
              <a:ext cx="3491999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9" name="Solution">
              <a:extLst>
                <a:ext uri="{FF2B5EF4-FFF2-40B4-BE49-F238E27FC236}">
                  <a16:creationId xmlns:a16="http://schemas.microsoft.com/office/drawing/2014/main" id="{7BBCED93-AEBD-DE6A-E7DB-4128221D13C4}"/>
                </a:ext>
              </a:extLst>
            </p:cNvPr>
            <p:cNvSpPr txBox="1"/>
            <p:nvPr/>
          </p:nvSpPr>
          <p:spPr>
            <a:xfrm>
              <a:off x="11808162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D6BD1024-27E6-EB12-1FD6-B99C28BDC871}"/>
              </a:ext>
            </a:extLst>
          </p:cNvPr>
          <p:cNvGrpSpPr/>
          <p:nvPr userDrawn="1"/>
        </p:nvGrpSpPr>
        <p:grpSpPr>
          <a:xfrm>
            <a:off x="379737" y="3494400"/>
            <a:ext cx="1473188" cy="312000"/>
            <a:chOff x="900116" y="3225600"/>
            <a:chExt cx="3492000" cy="288000"/>
          </a:xfrm>
        </p:grpSpPr>
        <p:cxnSp>
          <p:nvCxnSpPr>
            <p:cNvPr id="31" name="직선 연결선[R] 30">
              <a:extLst>
                <a:ext uri="{FF2B5EF4-FFF2-40B4-BE49-F238E27FC236}">
                  <a16:creationId xmlns:a16="http://schemas.microsoft.com/office/drawing/2014/main" id="{FA0E71F7-6AE0-FE48-595F-1EBDA2CB17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116" y="3225600"/>
              <a:ext cx="3492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32" name="Solution">
              <a:extLst>
                <a:ext uri="{FF2B5EF4-FFF2-40B4-BE49-F238E27FC236}">
                  <a16:creationId xmlns:a16="http://schemas.microsoft.com/office/drawing/2014/main" id="{B7CC8B17-4D58-CA11-69C8-C9AD246935A6}"/>
                </a:ext>
              </a:extLst>
            </p:cNvPr>
            <p:cNvSpPr txBox="1"/>
            <p:nvPr/>
          </p:nvSpPr>
          <p:spPr>
            <a:xfrm>
              <a:off x="900116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65" name="텍스트 개체 틀 31">
            <a:extLst>
              <a:ext uri="{FF2B5EF4-FFF2-40B4-BE49-F238E27FC236}">
                <a16:creationId xmlns:a16="http://schemas.microsoft.com/office/drawing/2014/main" id="{63019C2A-4ADD-FF41-6DE5-96843923F3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143641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7" name="텍스트 개체 틀 31">
            <a:extLst>
              <a:ext uri="{FF2B5EF4-FFF2-40B4-BE49-F238E27FC236}">
                <a16:creationId xmlns:a16="http://schemas.microsoft.com/office/drawing/2014/main" id="{1511D4A3-7E71-1DDD-98BE-C95D6371993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55515" y="3906083"/>
            <a:ext cx="1436410" cy="3867962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0" name="내용 개체 틀 68">
            <a:extLst>
              <a:ext uri="{FF2B5EF4-FFF2-40B4-BE49-F238E27FC236}">
                <a16:creationId xmlns:a16="http://schemas.microsoft.com/office/drawing/2014/main" id="{70474081-8278-6F86-1D0E-FDCB89A334F8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2004494" y="3743990"/>
            <a:ext cx="2834283" cy="5109501"/>
          </a:xfrm>
          <a:prstGeom prst="rect">
            <a:avLst/>
          </a:prstGeo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b="0" i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이미지 또는 도식 삽입</a:t>
            </a:r>
          </a:p>
        </p:txBody>
      </p:sp>
      <p:sp>
        <p:nvSpPr>
          <p:cNvPr id="72" name="텍스트 개체 틀 26">
            <a:extLst>
              <a:ext uri="{FF2B5EF4-FFF2-40B4-BE49-F238E27FC236}">
                <a16:creationId xmlns:a16="http://schemas.microsoft.com/office/drawing/2014/main" id="{AA1EB759-C3B6-41F3-A87A-D77E20C36C5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213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Before</a:t>
            </a:r>
            <a:endParaRPr kumimoji="1" lang="ko-KR" altLang="en-US"/>
          </a:p>
        </p:txBody>
      </p:sp>
      <p:sp>
        <p:nvSpPr>
          <p:cNvPr id="74" name="텍스트 개체 틀 26">
            <a:extLst>
              <a:ext uri="{FF2B5EF4-FFF2-40B4-BE49-F238E27FC236}">
                <a16:creationId xmlns:a16="http://schemas.microsoft.com/office/drawing/2014/main" id="{F2470D2F-8935-3EF4-8F67-C34B29B0443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03012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Created Value</a:t>
            </a:r>
            <a:endParaRPr kumimoji="1" lang="ko-KR" altLang="en-US"/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4" name="슬라이드 번호">
            <a:extLst>
              <a:ext uri="{FF2B5EF4-FFF2-40B4-BE49-F238E27FC236}">
                <a16:creationId xmlns:a16="http://schemas.microsoft.com/office/drawing/2014/main" id="{9BD22BD7-9C9C-4525-D4F0-582735FE4C0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2446850134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1267" userDrawn="1">
          <p15:clr>
            <a:srgbClr val="FBAE40"/>
          </p15:clr>
        </p15:guide>
        <p15:guide id="7" orient="horz" pos="2203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464" userDrawn="1">
          <p15:clr>
            <a:srgbClr val="FBAE40"/>
          </p15:clr>
        </p15:guide>
        <p15:guide id="10" pos="221" userDrawn="1">
          <p15:clr>
            <a:srgbClr val="FBAE40"/>
          </p15:clr>
        </p15:guide>
        <p15:guide id="11" pos="3129" userDrawn="1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49" name="직사각형 48">
            <a:extLst>
              <a:ext uri="{FF2B5EF4-FFF2-40B4-BE49-F238E27FC236}">
                <a16:creationId xmlns:a16="http://schemas.microsoft.com/office/drawing/2014/main" id="{9856C63D-1B19-3568-25E1-9E09086CEFD8}"/>
              </a:ext>
            </a:extLst>
          </p:cNvPr>
          <p:cNvSpPr/>
          <p:nvPr/>
        </p:nvSpPr>
        <p:spPr>
          <a:xfrm>
            <a:off x="272510" y="3451586"/>
            <a:ext cx="3121671" cy="5779862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084A23D0-00B5-9FE9-F6A9-B741E094922A}"/>
              </a:ext>
            </a:extLst>
          </p:cNvPr>
          <p:cNvSpPr/>
          <p:nvPr/>
        </p:nvSpPr>
        <p:spPr>
          <a:xfrm>
            <a:off x="3461245" y="3451586"/>
            <a:ext cx="3121671" cy="5779862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grpSp>
        <p:nvGrpSpPr>
          <p:cNvPr id="55" name="그룹 54">
            <a:extLst>
              <a:ext uri="{FF2B5EF4-FFF2-40B4-BE49-F238E27FC236}">
                <a16:creationId xmlns:a16="http://schemas.microsoft.com/office/drawing/2014/main" id="{C8CA9DAE-D551-768E-B8E1-44BAEDC5145C}"/>
              </a:ext>
            </a:extLst>
          </p:cNvPr>
          <p:cNvGrpSpPr/>
          <p:nvPr userDrawn="1"/>
        </p:nvGrpSpPr>
        <p:grpSpPr>
          <a:xfrm>
            <a:off x="5070026" y="3927449"/>
            <a:ext cx="1382063" cy="312000"/>
            <a:chOff x="12017839" y="3625337"/>
            <a:chExt cx="3276000" cy="288000"/>
          </a:xfrm>
        </p:grpSpPr>
        <p:cxnSp>
          <p:nvCxnSpPr>
            <p:cNvPr id="56" name="직선 연결선[R] 55">
              <a:extLst>
                <a:ext uri="{FF2B5EF4-FFF2-40B4-BE49-F238E27FC236}">
                  <a16:creationId xmlns:a16="http://schemas.microsoft.com/office/drawing/2014/main" id="{10775324-C613-07ED-9849-1AF9CD44757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017839" y="3625337"/>
              <a:ext cx="3276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57" name="Solution">
              <a:extLst>
                <a:ext uri="{FF2B5EF4-FFF2-40B4-BE49-F238E27FC236}">
                  <a16:creationId xmlns:a16="http://schemas.microsoft.com/office/drawing/2014/main" id="{D2347195-3510-469F-199F-727616C2B862}"/>
                </a:ext>
              </a:extLst>
            </p:cNvPr>
            <p:cNvSpPr txBox="1"/>
            <p:nvPr/>
          </p:nvSpPr>
          <p:spPr>
            <a:xfrm>
              <a:off x="12017839" y="3625337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58" name="그룹 57">
            <a:extLst>
              <a:ext uri="{FF2B5EF4-FFF2-40B4-BE49-F238E27FC236}">
                <a16:creationId xmlns:a16="http://schemas.microsoft.com/office/drawing/2014/main" id="{1EB0D7F6-9761-8A62-7ABA-737923638915}"/>
              </a:ext>
            </a:extLst>
          </p:cNvPr>
          <p:cNvGrpSpPr/>
          <p:nvPr userDrawn="1"/>
        </p:nvGrpSpPr>
        <p:grpSpPr>
          <a:xfrm>
            <a:off x="379736" y="3927449"/>
            <a:ext cx="1382063" cy="312000"/>
            <a:chOff x="900115" y="3625337"/>
            <a:chExt cx="3276000" cy="288000"/>
          </a:xfrm>
        </p:grpSpPr>
        <p:cxnSp>
          <p:nvCxnSpPr>
            <p:cNvPr id="59" name="직선 연결선[R] 58">
              <a:extLst>
                <a:ext uri="{FF2B5EF4-FFF2-40B4-BE49-F238E27FC236}">
                  <a16:creationId xmlns:a16="http://schemas.microsoft.com/office/drawing/2014/main" id="{EB8BA715-900A-2EA6-57F7-335BB6B092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115" y="3625337"/>
              <a:ext cx="3276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60" name="Solution">
              <a:extLst>
                <a:ext uri="{FF2B5EF4-FFF2-40B4-BE49-F238E27FC236}">
                  <a16:creationId xmlns:a16="http://schemas.microsoft.com/office/drawing/2014/main" id="{60C163E2-384B-A64D-3DFF-4AB50022051D}"/>
                </a:ext>
              </a:extLst>
            </p:cNvPr>
            <p:cNvSpPr txBox="1"/>
            <p:nvPr/>
          </p:nvSpPr>
          <p:spPr>
            <a:xfrm>
              <a:off x="900116" y="3625337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61" name="그룹 60">
            <a:extLst>
              <a:ext uri="{FF2B5EF4-FFF2-40B4-BE49-F238E27FC236}">
                <a16:creationId xmlns:a16="http://schemas.microsoft.com/office/drawing/2014/main" id="{24CE2275-8626-81E2-A520-BAB7C19595A7}"/>
              </a:ext>
            </a:extLst>
          </p:cNvPr>
          <p:cNvGrpSpPr/>
          <p:nvPr userDrawn="1"/>
        </p:nvGrpSpPr>
        <p:grpSpPr>
          <a:xfrm>
            <a:off x="1889838" y="3927449"/>
            <a:ext cx="1382063" cy="312000"/>
            <a:chOff x="4479615" y="3625337"/>
            <a:chExt cx="3276000" cy="288000"/>
          </a:xfrm>
        </p:grpSpPr>
        <p:cxnSp>
          <p:nvCxnSpPr>
            <p:cNvPr id="62" name="직선 연결선[R] 61">
              <a:extLst>
                <a:ext uri="{FF2B5EF4-FFF2-40B4-BE49-F238E27FC236}">
                  <a16:creationId xmlns:a16="http://schemas.microsoft.com/office/drawing/2014/main" id="{E3855CFF-887E-5DE7-DC6D-052E57548EB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479615" y="3625337"/>
              <a:ext cx="3276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63" name="Solution">
              <a:extLst>
                <a:ext uri="{FF2B5EF4-FFF2-40B4-BE49-F238E27FC236}">
                  <a16:creationId xmlns:a16="http://schemas.microsoft.com/office/drawing/2014/main" id="{B4C4A36F-AE56-C907-E9D4-0539D809FEA1}"/>
                </a:ext>
              </a:extLst>
            </p:cNvPr>
            <p:cNvSpPr txBox="1"/>
            <p:nvPr/>
          </p:nvSpPr>
          <p:spPr>
            <a:xfrm>
              <a:off x="4479615" y="3625337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64" name="그룹 63">
            <a:extLst>
              <a:ext uri="{FF2B5EF4-FFF2-40B4-BE49-F238E27FC236}">
                <a16:creationId xmlns:a16="http://schemas.microsoft.com/office/drawing/2014/main" id="{AD76D6CB-C5D2-F5C0-49B1-D5C6B5D9C563}"/>
              </a:ext>
            </a:extLst>
          </p:cNvPr>
          <p:cNvGrpSpPr/>
          <p:nvPr userDrawn="1"/>
        </p:nvGrpSpPr>
        <p:grpSpPr>
          <a:xfrm>
            <a:off x="3559923" y="3927449"/>
            <a:ext cx="1382064" cy="312000"/>
            <a:chOff x="8438337" y="3625337"/>
            <a:chExt cx="3276003" cy="288000"/>
          </a:xfrm>
        </p:grpSpPr>
        <p:cxnSp>
          <p:nvCxnSpPr>
            <p:cNvPr id="66" name="직선 연결선[R] 65">
              <a:extLst>
                <a:ext uri="{FF2B5EF4-FFF2-40B4-BE49-F238E27FC236}">
                  <a16:creationId xmlns:a16="http://schemas.microsoft.com/office/drawing/2014/main" id="{B27F4DCC-7E47-6A2A-19F9-97A1D4E7D87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438340" y="3625337"/>
              <a:ext cx="3276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68" name="Solution">
              <a:extLst>
                <a:ext uri="{FF2B5EF4-FFF2-40B4-BE49-F238E27FC236}">
                  <a16:creationId xmlns:a16="http://schemas.microsoft.com/office/drawing/2014/main" id="{46CA2E65-3166-DFEA-4727-4976F15A472B}"/>
                </a:ext>
              </a:extLst>
            </p:cNvPr>
            <p:cNvSpPr txBox="1"/>
            <p:nvPr/>
          </p:nvSpPr>
          <p:spPr>
            <a:xfrm>
              <a:off x="8438337" y="3625337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69" name="TextBox 68">
            <a:extLst>
              <a:ext uri="{FF2B5EF4-FFF2-40B4-BE49-F238E27FC236}">
                <a16:creationId xmlns:a16="http://schemas.microsoft.com/office/drawing/2014/main" id="{E07C5CB0-D2AB-7332-4070-4431DB3BD17C}"/>
              </a:ext>
            </a:extLst>
          </p:cNvPr>
          <p:cNvSpPr txBox="1"/>
          <p:nvPr userDrawn="1"/>
        </p:nvSpPr>
        <p:spPr>
          <a:xfrm>
            <a:off x="354529" y="3337350"/>
            <a:ext cx="1382063" cy="273000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 w="12700">
            <a:noFill/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 lIns="0" tIns="0" rIns="0" bIns="0" rtlCol="0" anchor="t">
            <a:noAutofit/>
          </a:bodyPr>
          <a:lstStyle/>
          <a:p>
            <a:pPr defTabSz="231060">
              <a:defRPr sz="4200" b="0">
                <a:latin typeface="Inter Display Bold"/>
                <a:ea typeface="Inter Display Bold"/>
                <a:cs typeface="Inter Display Bold"/>
                <a:sym typeface="Inter Display Bold"/>
              </a:defRPr>
            </a:pPr>
            <a:endParaRPr lang="en" altLang="ko-KR" sz="506">
              <a:solidFill>
                <a:schemeClr val="tx1"/>
              </a:solidFill>
              <a:latin typeface="Pretendard SemiBold" panose="02000503000000020004" pitchFamily="2" charset="-127"/>
              <a:ea typeface="Pretendard SemiBold" panose="02000503000000020004" pitchFamily="2" charset="-127"/>
              <a:cs typeface="Pretendard SemiBold" panose="02000503000000020004" pitchFamily="2" charset="-127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87" name="텍스트 개체 틀 31">
            <a:extLst>
              <a:ext uri="{FF2B5EF4-FFF2-40B4-BE49-F238E27FC236}">
                <a16:creationId xmlns:a16="http://schemas.microsoft.com/office/drawing/2014/main" id="{C5A3CC32-4F6F-AC46-626F-72A9331BB879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355716" y="4332593"/>
            <a:ext cx="143641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88" name="텍스트 개체 틀 31">
            <a:extLst>
              <a:ext uri="{FF2B5EF4-FFF2-40B4-BE49-F238E27FC236}">
                <a16:creationId xmlns:a16="http://schemas.microsoft.com/office/drawing/2014/main" id="{AC8B631A-7C50-71BA-47C8-2AC046B0D126}"/>
              </a:ext>
            </a:extLst>
          </p:cNvPr>
          <p:cNvSpPr>
            <a:spLocks noGrp="1"/>
          </p:cNvSpPr>
          <p:nvPr userDrawn="1">
            <p:ph type="body" sz="quarter" idx="14" hasCustomPrompt="1"/>
          </p:nvPr>
        </p:nvSpPr>
        <p:spPr>
          <a:xfrm>
            <a:off x="5060076" y="4332594"/>
            <a:ext cx="1436410" cy="3867969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chemeClr val="tx1"/>
                </a:solidFill>
              </a:defRPr>
            </a:lvl1pPr>
          </a:lstStyle>
          <a:p>
            <a:pPr marL="68345" lvl="0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</a:pPr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marL="68345" lvl="0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89" name="텍스트 개체 틀 31">
            <a:extLst>
              <a:ext uri="{FF2B5EF4-FFF2-40B4-BE49-F238E27FC236}">
                <a16:creationId xmlns:a16="http://schemas.microsoft.com/office/drawing/2014/main" id="{007EF6EE-E8CF-4AC9-C5B8-D1B4D163B72C}"/>
              </a:ext>
            </a:extLst>
          </p:cNvPr>
          <p:cNvSpPr>
            <a:spLocks noGrp="1"/>
          </p:cNvSpPr>
          <p:nvPr userDrawn="1">
            <p:ph type="body" sz="quarter" idx="18" hasCustomPrompt="1"/>
          </p:nvPr>
        </p:nvSpPr>
        <p:spPr>
          <a:xfrm>
            <a:off x="1871976" y="4332593"/>
            <a:ext cx="143641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90" name="텍스트 개체 틀 31">
            <a:extLst>
              <a:ext uri="{FF2B5EF4-FFF2-40B4-BE49-F238E27FC236}">
                <a16:creationId xmlns:a16="http://schemas.microsoft.com/office/drawing/2014/main" id="{209EC65E-AF26-E235-6D41-25731F3876FD}"/>
              </a:ext>
            </a:extLst>
          </p:cNvPr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3541020" y="4332593"/>
            <a:ext cx="1436410" cy="3867974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chemeClr val="tx1"/>
                </a:solidFill>
              </a:defRPr>
            </a:lvl1pPr>
          </a:lstStyle>
          <a:p>
            <a:pPr marL="68345" lvl="0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</a:pPr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marL="68345" lvl="0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91" name="텍스트 개체 틀 26">
            <a:extLst>
              <a:ext uri="{FF2B5EF4-FFF2-40B4-BE49-F238E27FC236}">
                <a16:creationId xmlns:a16="http://schemas.microsoft.com/office/drawing/2014/main" id="{AD2EC032-D3AD-2150-06BC-FBBDE97428DD}"/>
              </a:ext>
            </a:extLst>
          </p:cNvPr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402113" y="3911702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Before</a:t>
            </a:r>
            <a:endParaRPr kumimoji="1" lang="ko-KR" altLang="en-US"/>
          </a:p>
        </p:txBody>
      </p:sp>
      <p:sp>
        <p:nvSpPr>
          <p:cNvPr id="92" name="텍스트 개체 틀 26">
            <a:extLst>
              <a:ext uri="{FF2B5EF4-FFF2-40B4-BE49-F238E27FC236}">
                <a16:creationId xmlns:a16="http://schemas.microsoft.com/office/drawing/2014/main" id="{D81D4DC9-973A-9298-8F00-7506226915D8}"/>
              </a:ext>
            </a:extLst>
          </p:cNvPr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1912107" y="3911702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Created Value</a:t>
            </a:r>
            <a:endParaRPr kumimoji="1" lang="ko-KR" altLang="en-US"/>
          </a:p>
        </p:txBody>
      </p:sp>
      <p:sp>
        <p:nvSpPr>
          <p:cNvPr id="95" name="텍스트 개체 틀 26">
            <a:extLst>
              <a:ext uri="{FF2B5EF4-FFF2-40B4-BE49-F238E27FC236}">
                <a16:creationId xmlns:a16="http://schemas.microsoft.com/office/drawing/2014/main" id="{7F6AE7AD-C78F-E6CB-9E9C-3AB058AD439E}"/>
              </a:ext>
            </a:extLst>
          </p:cNvPr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3581608" y="3911702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Before</a:t>
            </a:r>
            <a:endParaRPr kumimoji="1" lang="ko-KR" altLang="en-US"/>
          </a:p>
        </p:txBody>
      </p:sp>
      <p:sp>
        <p:nvSpPr>
          <p:cNvPr id="96" name="텍스트 개체 틀 26">
            <a:extLst>
              <a:ext uri="{FF2B5EF4-FFF2-40B4-BE49-F238E27FC236}">
                <a16:creationId xmlns:a16="http://schemas.microsoft.com/office/drawing/2014/main" id="{940FC845-1E79-3A60-B65D-41139756ADD6}"/>
              </a:ext>
            </a:extLst>
          </p:cNvPr>
          <p:cNvSpPr>
            <a:spLocks noGrp="1"/>
          </p:cNvSpPr>
          <p:nvPr userDrawn="1">
            <p:ph type="body" sz="quarter" idx="21" hasCustomPrompt="1"/>
          </p:nvPr>
        </p:nvSpPr>
        <p:spPr>
          <a:xfrm>
            <a:off x="5091603" y="3911702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Created Value</a:t>
            </a:r>
            <a:endParaRPr kumimoji="1" lang="ko-KR" altLang="en-US"/>
          </a:p>
        </p:txBody>
      </p:sp>
      <p:sp>
        <p:nvSpPr>
          <p:cNvPr id="100" name="텍스트 개체 틀 26">
            <a:extLst>
              <a:ext uri="{FF2B5EF4-FFF2-40B4-BE49-F238E27FC236}">
                <a16:creationId xmlns:a16="http://schemas.microsoft.com/office/drawing/2014/main" id="{54716F72-C8EC-9166-01F9-1CD1EF1B33EC}"/>
              </a:ext>
            </a:extLst>
          </p:cNvPr>
          <p:cNvSpPr>
            <a:spLocks noGrp="1"/>
          </p:cNvSpPr>
          <p:nvPr userDrawn="1">
            <p:ph type="body" sz="quarter" idx="23" hasCustomPrompt="1"/>
          </p:nvPr>
        </p:nvSpPr>
        <p:spPr>
          <a:xfrm>
            <a:off x="408037" y="3343509"/>
            <a:ext cx="1275047" cy="27216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06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A70A0261-548D-F507-4EBA-FFF2CB6B5592}"/>
              </a:ext>
            </a:extLst>
          </p:cNvPr>
          <p:cNvSpPr txBox="1"/>
          <p:nvPr userDrawn="1"/>
        </p:nvSpPr>
        <p:spPr>
          <a:xfrm>
            <a:off x="3554326" y="3337350"/>
            <a:ext cx="1382063" cy="273000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 w="12700">
            <a:noFill/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 lIns="0" tIns="0" rIns="0" bIns="0" rtlCol="0" anchor="t">
            <a:noAutofit/>
          </a:bodyPr>
          <a:lstStyle/>
          <a:p>
            <a:pPr defTabSz="231060">
              <a:defRPr sz="4200" b="0">
                <a:latin typeface="Inter Display Bold"/>
                <a:ea typeface="Inter Display Bold"/>
                <a:cs typeface="Inter Display Bold"/>
                <a:sym typeface="Inter Display Bold"/>
              </a:defRPr>
            </a:pPr>
            <a:endParaRPr lang="en" altLang="ko-KR" sz="506">
              <a:solidFill>
                <a:schemeClr val="tx1"/>
              </a:solidFill>
              <a:latin typeface="Pretendard SemiBold" panose="02000503000000020004" pitchFamily="2" charset="-127"/>
              <a:ea typeface="Pretendard SemiBold" panose="02000503000000020004" pitchFamily="2" charset="-127"/>
              <a:cs typeface="Pretendard SemiBold" panose="02000503000000020004" pitchFamily="2" charset="-127"/>
            </a:endParaRPr>
          </a:p>
        </p:txBody>
      </p:sp>
      <p:sp>
        <p:nvSpPr>
          <p:cNvPr id="102" name="텍스트 개체 틀 26">
            <a:extLst>
              <a:ext uri="{FF2B5EF4-FFF2-40B4-BE49-F238E27FC236}">
                <a16:creationId xmlns:a16="http://schemas.microsoft.com/office/drawing/2014/main" id="{D928E7BA-F425-2095-3A1D-7EF06378C07E}"/>
              </a:ext>
            </a:extLst>
          </p:cNvPr>
          <p:cNvSpPr>
            <a:spLocks noGrp="1"/>
          </p:cNvSpPr>
          <p:nvPr userDrawn="1">
            <p:ph type="body" sz="quarter" idx="24" hasCustomPrompt="1"/>
          </p:nvPr>
        </p:nvSpPr>
        <p:spPr>
          <a:xfrm>
            <a:off x="3607834" y="3343509"/>
            <a:ext cx="1275047" cy="27216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06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80B8FE36-593B-B5F2-D810-8630B28410EB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2001833720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7" orient="horz" pos="1277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464" userDrawn="1">
          <p15:clr>
            <a:srgbClr val="FBAE40"/>
          </p15:clr>
        </p15:guide>
        <p15:guide id="10" pos="221" userDrawn="1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대소제목_거버닝_본문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5" name="텍스트 개체 틀 31">
            <a:extLst>
              <a:ext uri="{FF2B5EF4-FFF2-40B4-BE49-F238E27FC236}">
                <a16:creationId xmlns:a16="http://schemas.microsoft.com/office/drawing/2014/main" id="{63019C2A-4ADD-FF41-6DE5-96843923F3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4145906"/>
            <a:ext cx="614657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675" b="0" i="0" spc="-25" baseline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cxnSp>
        <p:nvCxnSpPr>
          <p:cNvPr id="6" name="직선 연결선[R] 5">
            <a:extLst>
              <a:ext uri="{FF2B5EF4-FFF2-40B4-BE49-F238E27FC236}">
                <a16:creationId xmlns:a16="http://schemas.microsoft.com/office/drawing/2014/main" id="{F86BFEA9-5B49-4B85-C3DF-09AA32E43330}"/>
              </a:ext>
            </a:extLst>
          </p:cNvPr>
          <p:cNvCxnSpPr>
            <a:cxnSpLocks/>
          </p:cNvCxnSpPr>
          <p:nvPr userDrawn="1"/>
        </p:nvCxnSpPr>
        <p:spPr>
          <a:xfrm flipH="1">
            <a:off x="379738" y="3494400"/>
            <a:ext cx="6075019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7" name="텍스트 개체 틀 26">
            <a:extLst>
              <a:ext uri="{FF2B5EF4-FFF2-40B4-BE49-F238E27FC236}">
                <a16:creationId xmlns:a16="http://schemas.microsoft.com/office/drawing/2014/main" id="{994C35D2-DE05-2361-DB73-055184091B7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5716" y="3603668"/>
            <a:ext cx="6146570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BFF71053-A55F-14EA-B2DD-55ABF5EDDE49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1223788082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7" orient="horz" pos="2268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  <p15:guide id="10" pos="221" userDrawn="1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대소제목_거버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675" b="0" i="0" spc="-25" baseline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BFF71053-A55F-14EA-B2DD-55ABF5EDDE49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3901828549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7" orient="horz" pos="2268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  <p15:guide id="10" pos="221" userDrawn="1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대소제목_거버닝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블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002A18A0-DB56-D8AE-600E-6E1816451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8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5828" cy="2310674"/>
          </a:xfrm>
          <a:prstGeom prst="rect">
            <a:avLst/>
          </a:prstGeom>
        </p:spPr>
      </p:pic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49" name="직사각형 48">
            <a:extLst>
              <a:ext uri="{FF2B5EF4-FFF2-40B4-BE49-F238E27FC236}">
                <a16:creationId xmlns:a16="http://schemas.microsoft.com/office/drawing/2014/main" id="{9856C63D-1B19-3568-25E1-9E09086CEFD8}"/>
              </a:ext>
            </a:extLst>
          </p:cNvPr>
          <p:cNvSpPr/>
          <p:nvPr/>
        </p:nvSpPr>
        <p:spPr>
          <a:xfrm>
            <a:off x="272508" y="3212375"/>
            <a:ext cx="3121670" cy="6019072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084A23D0-00B5-9FE9-F6A9-B741E094922A}"/>
              </a:ext>
            </a:extLst>
          </p:cNvPr>
          <p:cNvSpPr/>
          <p:nvPr/>
        </p:nvSpPr>
        <p:spPr>
          <a:xfrm>
            <a:off x="3461244" y="3212375"/>
            <a:ext cx="3121670" cy="6019072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87" name="텍스트 개체 틀 31">
            <a:extLst>
              <a:ext uri="{FF2B5EF4-FFF2-40B4-BE49-F238E27FC236}">
                <a16:creationId xmlns:a16="http://schemas.microsoft.com/office/drawing/2014/main" id="{C5A3CC32-4F6F-AC46-626F-72A9331BB879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355716" y="4145701"/>
            <a:ext cx="2952671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90" name="텍스트 개체 틀 31">
            <a:extLst>
              <a:ext uri="{FF2B5EF4-FFF2-40B4-BE49-F238E27FC236}">
                <a16:creationId xmlns:a16="http://schemas.microsoft.com/office/drawing/2014/main" id="{209EC65E-AF26-E235-6D41-25731F3876FD}"/>
              </a:ext>
            </a:extLst>
          </p:cNvPr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3536959" y="4145701"/>
            <a:ext cx="2952671" cy="3867974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chemeClr val="tx1"/>
                </a:solidFill>
              </a:defRPr>
            </a:lvl1pPr>
          </a:lstStyle>
          <a:p>
            <a:pPr marL="68345" lvl="0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</a:pPr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marL="68345" lvl="0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</a:pPr>
            <a:r>
              <a:rPr kumimoji="1" lang="ko-KR" altLang="en-US"/>
              <a:t>텍스트 작성해주세요</a:t>
            </a:r>
          </a:p>
        </p:txBody>
      </p:sp>
      <p:cxnSp>
        <p:nvCxnSpPr>
          <p:cNvPr id="5" name="직선 연결선[R] 4">
            <a:extLst>
              <a:ext uri="{FF2B5EF4-FFF2-40B4-BE49-F238E27FC236}">
                <a16:creationId xmlns:a16="http://schemas.microsoft.com/office/drawing/2014/main" id="{4B66D736-2CCD-1A0F-792D-879C0B904AE5}"/>
              </a:ext>
            </a:extLst>
          </p:cNvPr>
          <p:cNvCxnSpPr>
            <a:cxnSpLocks/>
          </p:cNvCxnSpPr>
          <p:nvPr userDrawn="1"/>
        </p:nvCxnSpPr>
        <p:spPr>
          <a:xfrm flipH="1">
            <a:off x="379736" y="3494400"/>
            <a:ext cx="2900813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6" name="텍스트 개체 틀 26">
            <a:extLst>
              <a:ext uri="{FF2B5EF4-FFF2-40B4-BE49-F238E27FC236}">
                <a16:creationId xmlns:a16="http://schemas.microsoft.com/office/drawing/2014/main" id="{F2DDFE86-9DD6-55FE-B153-A04E58ECCCB6}"/>
              </a:ext>
            </a:extLst>
          </p:cNvPr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355716" y="3603668"/>
            <a:ext cx="2952671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cxnSp>
        <p:nvCxnSpPr>
          <p:cNvPr id="10" name="직선 연결선[R] 9">
            <a:extLst>
              <a:ext uri="{FF2B5EF4-FFF2-40B4-BE49-F238E27FC236}">
                <a16:creationId xmlns:a16="http://schemas.microsoft.com/office/drawing/2014/main" id="{9BB7CA6C-B0BF-8401-22B0-F17DE0E49847}"/>
              </a:ext>
            </a:extLst>
          </p:cNvPr>
          <p:cNvCxnSpPr>
            <a:cxnSpLocks/>
          </p:cNvCxnSpPr>
          <p:nvPr userDrawn="1"/>
        </p:nvCxnSpPr>
        <p:spPr>
          <a:xfrm flipH="1">
            <a:off x="3573380" y="3494400"/>
            <a:ext cx="2885625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4" name="텍스트 개체 틀 26">
            <a:extLst>
              <a:ext uri="{FF2B5EF4-FFF2-40B4-BE49-F238E27FC236}">
                <a16:creationId xmlns:a16="http://schemas.microsoft.com/office/drawing/2014/main" id="{F551F58E-BFD8-679C-5E94-8F545FA08D01}"/>
              </a:ext>
            </a:extLst>
          </p:cNvPr>
          <p:cNvSpPr>
            <a:spLocks noGrp="1"/>
          </p:cNvSpPr>
          <p:nvPr userDrawn="1">
            <p:ph type="body" sz="quarter" idx="21" hasCustomPrompt="1"/>
          </p:nvPr>
        </p:nvSpPr>
        <p:spPr>
          <a:xfrm>
            <a:off x="3539273" y="3603668"/>
            <a:ext cx="2952671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3677B9B3-C90D-1754-E2DC-62F80B9FF1BE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1285202538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2268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  <p15:guide id="10" pos="221" userDrawn="1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대제목_거버닝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0"/>
            <a:ext cx="6858000" cy="9906000"/>
          </a:xfrm>
          <a:prstGeom prst="rect">
            <a:avLst/>
          </a:prstGeom>
        </p:spPr>
      </p:pic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019592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65" name="텍스트 개체 틀 31">
            <a:extLst>
              <a:ext uri="{FF2B5EF4-FFF2-40B4-BE49-F238E27FC236}">
                <a16:creationId xmlns:a16="http://schemas.microsoft.com/office/drawing/2014/main" id="{63019C2A-4ADD-FF41-6DE5-96843923F3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4145906"/>
            <a:ext cx="614657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0703" y="2043095"/>
            <a:ext cx="6337716" cy="75217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675" b="0" i="0" spc="-25" baseline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" name="텍스트 개체 틀 26">
            <a:extLst>
              <a:ext uri="{FF2B5EF4-FFF2-40B4-BE49-F238E27FC236}">
                <a16:creationId xmlns:a16="http://schemas.microsoft.com/office/drawing/2014/main" id="{994C35D2-DE05-2361-DB73-055184091B7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5716" y="3603668"/>
            <a:ext cx="6146570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02EECCA9-6669-1E69-3815-BA56F14C49A6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1182982869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1277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  <p15:guide id="10" pos="221" userDrawn="1">
          <p15:clr>
            <a:srgbClr val="FBAE40"/>
          </p15:clr>
        </p15:guide>
        <p15:guide id="11" orient="horz" pos="2268" userDrawn="1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대제목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0"/>
            <a:ext cx="6858000" cy="9906000"/>
          </a:xfrm>
          <a:prstGeom prst="rect">
            <a:avLst/>
          </a:prstGeom>
        </p:spPr>
      </p:pic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019592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2027064"/>
            <a:ext cx="6310406" cy="7204385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65" name="텍스트 개체 틀 31">
            <a:extLst>
              <a:ext uri="{FF2B5EF4-FFF2-40B4-BE49-F238E27FC236}">
                <a16:creationId xmlns:a16="http://schemas.microsoft.com/office/drawing/2014/main" id="{63019C2A-4ADD-FF41-6DE5-96843923F3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2863481"/>
            <a:ext cx="614657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" name="텍스트 개체 틀 26">
            <a:extLst>
              <a:ext uri="{FF2B5EF4-FFF2-40B4-BE49-F238E27FC236}">
                <a16:creationId xmlns:a16="http://schemas.microsoft.com/office/drawing/2014/main" id="{994C35D2-DE05-2361-DB73-055184091B7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5716" y="2307626"/>
            <a:ext cx="6146570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7E4DBB33-AB14-7C6A-B235-075AA691B57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605682510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1442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  <p15:guide id="10" orient="horz" pos="1810" userDrawn="1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대제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0"/>
            <a:ext cx="6858000" cy="9906000"/>
          </a:xfrm>
          <a:prstGeom prst="rect">
            <a:avLst/>
          </a:prstGeom>
        </p:spPr>
      </p:pic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019592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2027064"/>
            <a:ext cx="6310406" cy="7204385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1E56F1FE-C83C-01B5-A27E-F7BBEE234C7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2434274119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160" userDrawn="1">
          <p15:clr>
            <a:srgbClr val="FBAE40"/>
          </p15:clr>
        </p15:guide>
        <p15:guide id="7" orient="horz" pos="1482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3120" userDrawn="1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간지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 descr="다채로움, 보라색, 스크린샷, 마젠타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08FAFDF1-C831-3131-5421-E6CA29338E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0"/>
            <a:ext cx="6879495" cy="994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623041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556" userDrawn="1">
          <p15:clr>
            <a:srgbClr val="FBAE40"/>
          </p15:clr>
        </p15:guide>
        <p15:guide id="2" pos="214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1277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블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C0BED2E0-139D-8A7F-E9A2-211E25E972F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8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5828" cy="9906000"/>
          </a:xfrm>
          <a:prstGeom prst="rect">
            <a:avLst/>
          </a:prstGeom>
        </p:spPr>
      </p:pic>
      <p:sp>
        <p:nvSpPr>
          <p:cNvPr id="5" name="제목 6">
            <a:extLst>
              <a:ext uri="{FF2B5EF4-FFF2-40B4-BE49-F238E27FC236}">
                <a16:creationId xmlns:a16="http://schemas.microsoft.com/office/drawing/2014/main" id="{DBF65271-81F9-AA5B-6F3B-F1E5BE54A8E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1076" y="1014617"/>
            <a:ext cx="4754324" cy="82914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1913" b="1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0" name="텍스트 개체 틀 9">
            <a:extLst>
              <a:ext uri="{FF2B5EF4-FFF2-40B4-BE49-F238E27FC236}">
                <a16:creationId xmlns:a16="http://schemas.microsoft.com/office/drawing/2014/main" id="{5223F366-8D20-9D35-7A6B-3AC261B0629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45470" y="1591724"/>
            <a:ext cx="6124642" cy="111939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844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834448E3-4DDB-590C-8E51-E55EAC98DAE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4022613137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214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1277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블러, 마젠타, 라일락, 다채로움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2AED57C1-FF22-2CF9-E8EF-DC355E0F1C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9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545"/>
          <a:stretch/>
        </p:blipFill>
        <p:spPr>
          <a:xfrm rot="10800000">
            <a:off x="1" y="-1158"/>
            <a:ext cx="6858375" cy="9907158"/>
          </a:xfrm>
          <a:prstGeom prst="rect">
            <a:avLst/>
          </a:prstGeom>
        </p:spPr>
      </p:pic>
      <p:sp>
        <p:nvSpPr>
          <p:cNvPr id="4" name="제목 6">
            <a:extLst>
              <a:ext uri="{FF2B5EF4-FFF2-40B4-BE49-F238E27FC236}">
                <a16:creationId xmlns:a16="http://schemas.microsoft.com/office/drawing/2014/main" id="{D8172610-2218-FB5E-02D9-9EDC94015CD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6680" y="1053001"/>
            <a:ext cx="6124642" cy="829140"/>
          </a:xfrm>
          <a:prstGeom prst="rect">
            <a:avLst/>
          </a:prstGeom>
        </p:spPr>
        <p:txBody>
          <a:bodyPr anchor="t">
            <a:noAutofit/>
          </a:bodyPr>
          <a:lstStyle>
            <a:lvl1pPr algn="ctr">
              <a:defRPr sz="1913" b="1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5" name="텍스트 개체 틀 9">
            <a:extLst>
              <a:ext uri="{FF2B5EF4-FFF2-40B4-BE49-F238E27FC236}">
                <a16:creationId xmlns:a16="http://schemas.microsoft.com/office/drawing/2014/main" id="{3914B110-BFB2-DC3B-DD09-6115E28D80A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6680" y="2008073"/>
            <a:ext cx="6124642" cy="111939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844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" name="슬라이드 번호">
            <a:extLst>
              <a:ext uri="{FF2B5EF4-FFF2-40B4-BE49-F238E27FC236}">
                <a16:creationId xmlns:a16="http://schemas.microsoft.com/office/drawing/2014/main" id="{71556A64-CC49-2592-0E75-A82B6E39E4C0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1341940693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214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160" userDrawn="1">
          <p15:clr>
            <a:srgbClr val="FBAE40"/>
          </p15:clr>
        </p15:guide>
        <p15:guide id="7" orient="horz" pos="1277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라일락, 마젠타, 보라색, 핑크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771B3D14-4268-7962-5927-64B17A4363E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75" t="11765" r="369" b="9003"/>
          <a:stretch/>
        </p:blipFill>
        <p:spPr>
          <a:xfrm>
            <a:off x="2987" y="0"/>
            <a:ext cx="3730813" cy="9906000"/>
          </a:xfrm>
          <a:prstGeom prst="rect">
            <a:avLst/>
          </a:prstGeom>
        </p:spPr>
      </p:pic>
      <p:sp>
        <p:nvSpPr>
          <p:cNvPr id="5" name="제목 6">
            <a:extLst>
              <a:ext uri="{FF2B5EF4-FFF2-40B4-BE49-F238E27FC236}">
                <a16:creationId xmlns:a16="http://schemas.microsoft.com/office/drawing/2014/main" id="{A91FE307-0972-C40D-3E23-AD39EAEC1B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1681" y="1025768"/>
            <a:ext cx="3067321" cy="82914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1913" b="1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6" name="텍스트 개체 틀 9">
            <a:extLst>
              <a:ext uri="{FF2B5EF4-FFF2-40B4-BE49-F238E27FC236}">
                <a16:creationId xmlns:a16="http://schemas.microsoft.com/office/drawing/2014/main" id="{2459FB99-9303-DEEF-2178-808438C10DB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6680" y="7951675"/>
            <a:ext cx="6124642" cy="111939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844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014E8D6D-B6FD-036C-D4EA-70098A03712C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0316F108-30AF-201B-C98B-BEFF17F7334F}"/>
              </a:ext>
            </a:extLst>
          </p:cNvPr>
          <p:cNvSpPr/>
          <p:nvPr userDrawn="1"/>
        </p:nvSpPr>
        <p:spPr>
          <a:xfrm>
            <a:off x="1625600" y="0"/>
            <a:ext cx="2641600" cy="9906000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46000">
                <a:schemeClr val="bg1">
                  <a:alpha val="30000"/>
                </a:schemeClr>
              </a:gs>
              <a:gs pos="100000">
                <a:schemeClr val="bg1"/>
              </a:gs>
            </a:gsLst>
            <a:lin ang="0" scaled="1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3866" tIns="33866" rIns="33866" bIns="33866" numCol="1" spcCol="38100" rtlCol="0" anchor="ctr">
            <a:spAutoFit/>
          </a:bodyPr>
          <a:lstStyle/>
          <a:p>
            <a:pPr marL="0" marR="0" indent="0" algn="ctr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2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1729781810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  <p15:guide id="3" pos="221" userDrawn="1">
          <p15:clr>
            <a:srgbClr val="FBAE40"/>
          </p15:clr>
        </p15:guide>
        <p15:guide id="4" orient="horz" pos="631" userDrawn="1">
          <p15:clr>
            <a:srgbClr val="FBAE40"/>
          </p15:clr>
        </p15:guide>
        <p15:guide id="5" orient="horz" pos="5019" userDrawn="1">
          <p15:clr>
            <a:srgbClr val="FBAE40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본문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>
            <a:extLst>
              <a:ext uri="{FF2B5EF4-FFF2-40B4-BE49-F238E27FC236}">
                <a16:creationId xmlns:a16="http://schemas.microsoft.com/office/drawing/2014/main" id="{5C885B79-495E-6C25-2B96-A62B8FAD3E49}"/>
              </a:ext>
            </a:extLst>
          </p:cNvPr>
          <p:cNvGrpSpPr/>
          <p:nvPr userDrawn="1"/>
        </p:nvGrpSpPr>
        <p:grpSpPr>
          <a:xfrm flipH="1">
            <a:off x="2593787" y="0"/>
            <a:ext cx="4264213" cy="9906000"/>
            <a:chOff x="2987" y="0"/>
            <a:chExt cx="4264213" cy="9906000"/>
          </a:xfrm>
        </p:grpSpPr>
        <p:pic>
          <p:nvPicPr>
            <p:cNvPr id="4" name="그림 3" descr="라일락, 마젠타, 보라색, 핑크이(가) 표시된 사진&#10;&#10;AI가 생성한 콘텐츠는 부정확할 수 있습니다.">
              <a:extLst>
                <a:ext uri="{FF2B5EF4-FFF2-40B4-BE49-F238E27FC236}">
                  <a16:creationId xmlns:a16="http://schemas.microsoft.com/office/drawing/2014/main" id="{771B3D14-4268-7962-5927-64B17A4363E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alphaModFix amt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975" t="11765" r="369" b="9003"/>
            <a:stretch/>
          </p:blipFill>
          <p:spPr>
            <a:xfrm>
              <a:off x="2987" y="0"/>
              <a:ext cx="3730813" cy="9906000"/>
            </a:xfrm>
            <a:prstGeom prst="rect">
              <a:avLst/>
            </a:prstGeom>
          </p:spPr>
        </p:pic>
        <p:sp>
          <p:nvSpPr>
            <p:cNvPr id="2" name="직사각형 1">
              <a:extLst>
                <a:ext uri="{FF2B5EF4-FFF2-40B4-BE49-F238E27FC236}">
                  <a16:creationId xmlns:a16="http://schemas.microsoft.com/office/drawing/2014/main" id="{0316F108-30AF-201B-C98B-BEFF17F7334F}"/>
                </a:ext>
              </a:extLst>
            </p:cNvPr>
            <p:cNvSpPr/>
            <p:nvPr userDrawn="1"/>
          </p:nvSpPr>
          <p:spPr>
            <a:xfrm>
              <a:off x="1625600" y="0"/>
              <a:ext cx="2641600" cy="9906000"/>
            </a:xfrm>
            <a:prstGeom prst="rect">
              <a:avLst/>
            </a:prstGeom>
            <a:gradFill>
              <a:gsLst>
                <a:gs pos="0">
                  <a:schemeClr val="bg1">
                    <a:alpha val="0"/>
                  </a:schemeClr>
                </a:gs>
                <a:gs pos="46000">
                  <a:schemeClr val="bg1">
                    <a:alpha val="30000"/>
                  </a:schemeClr>
                </a:gs>
                <a:gs pos="100000">
                  <a:schemeClr val="bg1"/>
                </a:gs>
              </a:gsLst>
              <a:lin ang="0" scaled="1"/>
            </a:gradFill>
            <a:ln w="3175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3866" tIns="33866" rIns="33866" bIns="33866" numCol="1" spcCol="38100" rtlCol="0" anchor="ctr">
              <a:spAutoFit/>
            </a:bodyPr>
            <a:lstStyle/>
            <a:p>
              <a:pPr marL="0" marR="0" indent="0" algn="ctr" defTabSz="55033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20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</p:grpSp>
      <p:sp>
        <p:nvSpPr>
          <p:cNvPr id="5" name="제목 6">
            <a:extLst>
              <a:ext uri="{FF2B5EF4-FFF2-40B4-BE49-F238E27FC236}">
                <a16:creationId xmlns:a16="http://schemas.microsoft.com/office/drawing/2014/main" id="{A91FE307-0972-C40D-3E23-AD39EAEC1B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1681" y="1025768"/>
            <a:ext cx="3067321" cy="82914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1913" b="1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6" name="텍스트 개체 틀 9">
            <a:extLst>
              <a:ext uri="{FF2B5EF4-FFF2-40B4-BE49-F238E27FC236}">
                <a16:creationId xmlns:a16="http://schemas.microsoft.com/office/drawing/2014/main" id="{2459FB99-9303-DEEF-2178-808438C10DB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6680" y="7951675"/>
            <a:ext cx="6124642" cy="111939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844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014E8D6D-B6FD-036C-D4EA-70098A03712C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416719146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120">
          <p15:clr>
            <a:srgbClr val="FBAE40"/>
          </p15:clr>
        </p15:guide>
        <p15:guide id="2" pos="2160">
          <p15:clr>
            <a:srgbClr val="FBAE40"/>
          </p15:clr>
        </p15:guide>
        <p15:guide id="3" pos="221">
          <p15:clr>
            <a:srgbClr val="FBAE40"/>
          </p15:clr>
        </p15:guide>
        <p15:guide id="4" orient="horz" pos="631">
          <p15:clr>
            <a:srgbClr val="FBAE40"/>
          </p15:clr>
        </p15:guide>
        <p15:guide id="5" orient="horz" pos="5019">
          <p15:clr>
            <a:srgbClr val="FBAE40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 descr="다채로움, 마젠타, 보라색, 바이올렛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DC22B711-C9BD-C77A-F812-6EF2ABA9F95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1" y="-2778"/>
            <a:ext cx="6858000" cy="9906000"/>
          </a:xfrm>
          <a:prstGeom prst="rect">
            <a:avLst/>
          </a:prstGeom>
        </p:spPr>
      </p:pic>
      <p:sp>
        <p:nvSpPr>
          <p:cNvPr id="3" name="효율적인 지식 산출물 관리 및 특허 트렌드 분석을 가능하게 하는…">
            <a:extLst>
              <a:ext uri="{FF2B5EF4-FFF2-40B4-BE49-F238E27FC236}">
                <a16:creationId xmlns:a16="http://schemas.microsoft.com/office/drawing/2014/main" id="{DA78BC66-5D8D-D161-1878-FE3612BB1C83}"/>
              </a:ext>
            </a:extLst>
          </p:cNvPr>
          <p:cNvSpPr txBox="1"/>
          <p:nvPr userDrawn="1"/>
        </p:nvSpPr>
        <p:spPr>
          <a:xfrm>
            <a:off x="334126" y="3804378"/>
            <a:ext cx="3904874" cy="807786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0375" tIns="14288" rIns="30375" bIns="14288" anchor="t">
            <a:spAutoFit/>
          </a:bodyPr>
          <a:lstStyle/>
          <a:p>
            <a:pPr algn="l" defTabSz="231060">
              <a:defRPr sz="4200" b="0">
                <a:latin typeface="Inter Display Bold"/>
                <a:ea typeface="Inter Display Bold"/>
                <a:cs typeface="Inter Display Bold"/>
                <a:sym typeface="Inter Display Bold"/>
              </a:defRPr>
            </a:pPr>
            <a:r>
              <a:rPr lang="en" altLang="ko-KR" sz="2531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Impactful AX,</a:t>
            </a:r>
          </a:p>
          <a:p>
            <a:pPr algn="l" defTabSz="231060">
              <a:defRPr sz="4200" b="0">
                <a:latin typeface="Inter Display Bold"/>
                <a:ea typeface="Inter Display Bold"/>
                <a:cs typeface="Inter Display Bold"/>
                <a:sym typeface="Inter Display Bold"/>
              </a:defRPr>
            </a:pPr>
            <a:r>
              <a:rPr lang="en" altLang="ko-KR" sz="2531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for Your Digital Success</a:t>
            </a:r>
          </a:p>
        </p:txBody>
      </p:sp>
      <p:pic>
        <p:nvPicPr>
          <p:cNvPr id="4" name="붙여넣은 동영상.png" descr="붙여넣은 동영상.png">
            <a:extLst>
              <a:ext uri="{FF2B5EF4-FFF2-40B4-BE49-F238E27FC236}">
                <a16:creationId xmlns:a16="http://schemas.microsoft.com/office/drawing/2014/main" id="{7FD0916F-EA2B-2C80-73AB-2086012C8C7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864458" y="750931"/>
            <a:ext cx="660381" cy="405516"/>
          </a:xfrm>
          <a:prstGeom prst="rect">
            <a:avLst/>
          </a:prstGeom>
          <a:ln w="3175">
            <a:miter lim="400000"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E0DB8F7-35C7-1294-18B8-3A71260A35FA}"/>
              </a:ext>
            </a:extLst>
          </p:cNvPr>
          <p:cNvSpPr txBox="1"/>
          <p:nvPr userDrawn="1"/>
        </p:nvSpPr>
        <p:spPr>
          <a:xfrm>
            <a:off x="147665" y="9237583"/>
            <a:ext cx="4447648" cy="178960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marL="0" marR="0" lvl="0" indent="0" algn="l" defTabSz="51434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563" spc="-28" baseline="0">
                <a:solidFill>
                  <a:schemeClr val="bg1"/>
                </a:solidFill>
              </a:rPr>
              <a:t>서울시 강서구 </a:t>
            </a:r>
            <a:r>
              <a:rPr kumimoji="1" lang="ko-KR" altLang="en-US" sz="563" spc="-28" baseline="0" err="1">
                <a:solidFill>
                  <a:schemeClr val="bg1"/>
                </a:solidFill>
              </a:rPr>
              <a:t>마곡중앙로</a:t>
            </a:r>
            <a:r>
              <a:rPr kumimoji="1" lang="en-US" altLang="ko-KR" sz="563" spc="-28" baseline="0">
                <a:solidFill>
                  <a:schemeClr val="bg1"/>
                </a:solidFill>
              </a:rPr>
              <a:t>8</a:t>
            </a:r>
            <a:r>
              <a:rPr kumimoji="1" lang="ko-KR" altLang="en-US" sz="563" spc="-28" baseline="0">
                <a:solidFill>
                  <a:schemeClr val="bg1"/>
                </a:solidFill>
              </a:rPr>
              <a:t>로 </a:t>
            </a:r>
            <a:r>
              <a:rPr kumimoji="1" lang="en-US" altLang="ko-KR" sz="563" spc="-28" baseline="0">
                <a:solidFill>
                  <a:schemeClr val="bg1"/>
                </a:solidFill>
              </a:rPr>
              <a:t>71</a:t>
            </a:r>
            <a:r>
              <a:rPr kumimoji="1" lang="ko-KR" altLang="en-US" sz="563" spc="-28" baseline="0">
                <a:solidFill>
                  <a:schemeClr val="bg1"/>
                </a:solidFill>
              </a:rPr>
              <a:t> </a:t>
            </a:r>
            <a:r>
              <a:rPr kumimoji="1" lang="en-US" altLang="ko-KR" sz="563" spc="-28" baseline="0">
                <a:solidFill>
                  <a:schemeClr val="bg1"/>
                </a:solidFill>
              </a:rPr>
              <a:t>LG </a:t>
            </a:r>
            <a:r>
              <a:rPr kumimoji="1" lang="ko-KR" altLang="en-US" sz="563" spc="-28" baseline="0" err="1">
                <a:solidFill>
                  <a:schemeClr val="bg1"/>
                </a:solidFill>
              </a:rPr>
              <a:t>사이언스파크</a:t>
            </a:r>
            <a:r>
              <a:rPr kumimoji="1" lang="ko-KR" altLang="en-US" sz="563" spc="-28" baseline="0">
                <a:solidFill>
                  <a:schemeClr val="bg1"/>
                </a:solidFill>
              </a:rPr>
              <a:t> </a:t>
            </a:r>
            <a:r>
              <a:rPr kumimoji="1" lang="en-US" altLang="ko-KR" sz="563" spc="-28" baseline="0">
                <a:solidFill>
                  <a:schemeClr val="bg1"/>
                </a:solidFill>
              </a:rPr>
              <a:t>E13. E14</a:t>
            </a:r>
            <a:r>
              <a:rPr kumimoji="1" lang="ko-KR" altLang="en-US" sz="563" spc="-28" baseline="0">
                <a:solidFill>
                  <a:schemeClr val="bg1"/>
                </a:solidFill>
              </a:rPr>
              <a:t>  </a:t>
            </a:r>
            <a:r>
              <a:rPr kumimoji="1" lang="en-US" altLang="ko-KR" sz="563" spc="-28" baseline="0">
                <a:solidFill>
                  <a:schemeClr val="bg1"/>
                </a:solidFill>
              </a:rPr>
              <a:t>|</a:t>
            </a:r>
            <a:r>
              <a:rPr kumimoji="1" lang="ko-KR" altLang="en-US" sz="563" spc="-28" baseline="0">
                <a:solidFill>
                  <a:schemeClr val="bg1"/>
                </a:solidFill>
              </a:rPr>
              <a:t>  </a:t>
            </a:r>
            <a:r>
              <a:rPr kumimoji="1" lang="en-US" altLang="ko-KR" sz="563" spc="-28" baseline="0">
                <a:solidFill>
                  <a:schemeClr val="bg1"/>
                </a:solidFill>
              </a:rPr>
              <a:t>Copyrights ©2024 LG CNS. All Rights Reserved.</a:t>
            </a:r>
            <a:endParaRPr kumimoji="1" lang="ko-KR" altLang="en-US" sz="563" spc="-28" baseline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5030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1.xml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oleObject" Target="../embeddings/oleObject1.bin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24.xml"/><Relationship Id="rId26" Type="http://schemas.openxmlformats.org/officeDocument/2006/relationships/slideLayout" Target="../slideLayouts/slideLayout32.xml"/><Relationship Id="rId39" Type="http://schemas.openxmlformats.org/officeDocument/2006/relationships/slideLayout" Target="../slideLayouts/slideLayout45.xml"/><Relationship Id="rId21" Type="http://schemas.openxmlformats.org/officeDocument/2006/relationships/slideLayout" Target="../slideLayouts/slideLayout27.xml"/><Relationship Id="rId34" Type="http://schemas.openxmlformats.org/officeDocument/2006/relationships/slideLayout" Target="../slideLayouts/slideLayout40.xml"/><Relationship Id="rId7" Type="http://schemas.openxmlformats.org/officeDocument/2006/relationships/slideLayout" Target="../slideLayouts/slideLayout13.xml"/><Relationship Id="rId2" Type="http://schemas.openxmlformats.org/officeDocument/2006/relationships/slideLayout" Target="../slideLayouts/slideLayout8.xml"/><Relationship Id="rId16" Type="http://schemas.openxmlformats.org/officeDocument/2006/relationships/slideLayout" Target="../slideLayouts/slideLayout22.xml"/><Relationship Id="rId20" Type="http://schemas.openxmlformats.org/officeDocument/2006/relationships/slideLayout" Target="../slideLayouts/slideLayout26.xml"/><Relationship Id="rId29" Type="http://schemas.openxmlformats.org/officeDocument/2006/relationships/slideLayout" Target="../slideLayouts/slideLayout35.xml"/><Relationship Id="rId41" Type="http://schemas.openxmlformats.org/officeDocument/2006/relationships/theme" Target="../theme/theme2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24" Type="http://schemas.openxmlformats.org/officeDocument/2006/relationships/slideLayout" Target="../slideLayouts/slideLayout30.xml"/><Relationship Id="rId32" Type="http://schemas.openxmlformats.org/officeDocument/2006/relationships/slideLayout" Target="../slideLayouts/slideLayout38.xml"/><Relationship Id="rId37" Type="http://schemas.openxmlformats.org/officeDocument/2006/relationships/slideLayout" Target="../slideLayouts/slideLayout43.xml"/><Relationship Id="rId40" Type="http://schemas.openxmlformats.org/officeDocument/2006/relationships/slideLayout" Target="../slideLayouts/slideLayout46.xml"/><Relationship Id="rId5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21.xml"/><Relationship Id="rId23" Type="http://schemas.openxmlformats.org/officeDocument/2006/relationships/slideLayout" Target="../slideLayouts/slideLayout29.xml"/><Relationship Id="rId28" Type="http://schemas.openxmlformats.org/officeDocument/2006/relationships/slideLayout" Target="../slideLayouts/slideLayout34.xml"/><Relationship Id="rId36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25.xml"/><Relationship Id="rId31" Type="http://schemas.openxmlformats.org/officeDocument/2006/relationships/slideLayout" Target="../slideLayouts/slideLayout37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33.xml"/><Relationship Id="rId30" Type="http://schemas.openxmlformats.org/officeDocument/2006/relationships/slideLayout" Target="../slideLayouts/slideLayout36.xml"/><Relationship Id="rId35" Type="http://schemas.openxmlformats.org/officeDocument/2006/relationships/slideLayout" Target="../slideLayouts/slideLayout41.xml"/><Relationship Id="rId8" Type="http://schemas.openxmlformats.org/officeDocument/2006/relationships/slideLayout" Target="../slideLayouts/slideLayout14.xml"/><Relationship Id="rId3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23.xml"/><Relationship Id="rId25" Type="http://schemas.openxmlformats.org/officeDocument/2006/relationships/slideLayout" Target="../slideLayouts/slideLayout31.xml"/><Relationship Id="rId33" Type="http://schemas.openxmlformats.org/officeDocument/2006/relationships/slideLayout" Target="../slideLayouts/slideLayout39.xml"/><Relationship Id="rId38" Type="http://schemas.openxmlformats.org/officeDocument/2006/relationships/slideLayout" Target="../slideLayouts/slideLayout4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536AFA4A-80FB-F578-A2F5-02EB3FB4EA3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1270219489"/>
              </p:ext>
            </p:extLst>
          </p:nvPr>
        </p:nvGraphicFramePr>
        <p:xfrm>
          <a:off x="896" y="2297"/>
          <a:ext cx="893" cy="22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슬라이드" r:id="rId9" imgW="508" imgH="520" progId="TCLayout.ActiveDocument.1">
                  <p:embed/>
                </p:oleObj>
              </mc:Choice>
              <mc:Fallback>
                <p:oleObj name="think-cell 슬라이드" r:id="rId9" imgW="508" imgH="520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536AFA4A-80FB-F578-A2F5-02EB3FB4EA3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896" y="2297"/>
                        <a:ext cx="893" cy="22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그룹 1">
            <a:extLst>
              <a:ext uri="{FF2B5EF4-FFF2-40B4-BE49-F238E27FC236}">
                <a16:creationId xmlns:a16="http://schemas.microsoft.com/office/drawing/2014/main" id="{B8A1E056-8AB3-1D8D-D3E5-56B291A33BB1}"/>
              </a:ext>
            </a:extLst>
          </p:cNvPr>
          <p:cNvGrpSpPr/>
          <p:nvPr userDrawn="1"/>
        </p:nvGrpSpPr>
        <p:grpSpPr>
          <a:xfrm>
            <a:off x="1" y="-927557"/>
            <a:ext cx="4205081" cy="643221"/>
            <a:chOff x="792000" y="6311093"/>
            <a:chExt cx="13914098" cy="1790700"/>
          </a:xfrm>
        </p:grpSpPr>
        <p:sp>
          <p:nvSpPr>
            <p:cNvPr id="3" name="타원 4">
              <a:extLst>
                <a:ext uri="{FF2B5EF4-FFF2-40B4-BE49-F238E27FC236}">
                  <a16:creationId xmlns:a16="http://schemas.microsoft.com/office/drawing/2014/main" id="{F5DAAD15-4FD8-70AB-C028-A1D752813C4C}"/>
                </a:ext>
              </a:extLst>
            </p:cNvPr>
            <p:cNvSpPr/>
            <p:nvPr userDrawn="1"/>
          </p:nvSpPr>
          <p:spPr>
            <a:xfrm>
              <a:off x="792000" y="6311093"/>
              <a:ext cx="1790700" cy="1790700"/>
            </a:xfrm>
            <a:prstGeom prst="roundRect">
              <a:avLst/>
            </a:prstGeom>
            <a:solidFill>
              <a:srgbClr val="FF1D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-US" altLang="ko-KR" sz="675">
                  <a:solidFill>
                    <a:schemeClr val="bg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#FF1D57</a:t>
              </a:r>
              <a:endParaRPr kumimoji="1" lang="ko-Kore-KR" altLang="en-US" sz="675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6693878E-6152-9FE6-35D3-B30FAC0FE04E}"/>
                </a:ext>
              </a:extLst>
            </p:cNvPr>
            <p:cNvSpPr/>
            <p:nvPr userDrawn="1"/>
          </p:nvSpPr>
          <p:spPr>
            <a:xfrm>
              <a:off x="2822472" y="6311093"/>
              <a:ext cx="1790700" cy="1790700"/>
            </a:xfrm>
            <a:prstGeom prst="roundRect">
              <a:avLst/>
            </a:prstGeom>
            <a:solidFill>
              <a:srgbClr val="E834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-US" altLang="en-US" sz="675">
                  <a:solidFill>
                    <a:schemeClr val="bg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#E834E3</a:t>
              </a:r>
              <a:endParaRPr kumimoji="1" lang="ko-Kore-KR" altLang="en-US" sz="675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  <p:sp>
          <p:nvSpPr>
            <p:cNvPr id="11" name="타원 6">
              <a:extLst>
                <a:ext uri="{FF2B5EF4-FFF2-40B4-BE49-F238E27FC236}">
                  <a16:creationId xmlns:a16="http://schemas.microsoft.com/office/drawing/2014/main" id="{C60F1608-2CDB-BF2B-6B0B-B3020F99896A}"/>
                </a:ext>
              </a:extLst>
            </p:cNvPr>
            <p:cNvSpPr/>
            <p:nvPr userDrawn="1"/>
          </p:nvSpPr>
          <p:spPr>
            <a:xfrm>
              <a:off x="4852944" y="6311093"/>
              <a:ext cx="1790700" cy="1790700"/>
            </a:xfrm>
            <a:prstGeom prst="roundRect">
              <a:avLst/>
            </a:prstGeom>
            <a:solidFill>
              <a:srgbClr val="8788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" altLang="ko-Kore-KR" sz="675">
                  <a:solidFill>
                    <a:schemeClr val="tx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#</a:t>
              </a:r>
              <a:r>
                <a:rPr kumimoji="1" lang="en-US" altLang="ko-KR" sz="675">
                  <a:solidFill>
                    <a:schemeClr val="tx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8788FF</a:t>
              </a:r>
              <a:endParaRPr kumimoji="1" lang="ko-Kore-KR" altLang="en-US" sz="675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  <p:sp>
          <p:nvSpPr>
            <p:cNvPr id="40" name="타원 19">
              <a:extLst>
                <a:ext uri="{FF2B5EF4-FFF2-40B4-BE49-F238E27FC236}">
                  <a16:creationId xmlns:a16="http://schemas.microsoft.com/office/drawing/2014/main" id="{89734C7B-692A-B888-3FE4-DE5B781057AC}"/>
                </a:ext>
              </a:extLst>
            </p:cNvPr>
            <p:cNvSpPr/>
            <p:nvPr userDrawn="1"/>
          </p:nvSpPr>
          <p:spPr>
            <a:xfrm>
              <a:off x="6883416" y="6311093"/>
              <a:ext cx="1790700" cy="1790700"/>
            </a:xfrm>
            <a:prstGeom prst="roundRect">
              <a:avLst/>
            </a:prstGeom>
            <a:solidFill>
              <a:srgbClr val="6A2A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-US" altLang="ko-Kore-KR" sz="675">
                  <a:solidFill>
                    <a:schemeClr val="tx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#6A2AA8</a:t>
              </a:r>
            </a:p>
          </p:txBody>
        </p:sp>
        <p:sp>
          <p:nvSpPr>
            <p:cNvPr id="41" name="타원 19">
              <a:extLst>
                <a:ext uri="{FF2B5EF4-FFF2-40B4-BE49-F238E27FC236}">
                  <a16:creationId xmlns:a16="http://schemas.microsoft.com/office/drawing/2014/main" id="{DA0D866D-42C9-67B3-C863-E621D61F8B57}"/>
                </a:ext>
              </a:extLst>
            </p:cNvPr>
            <p:cNvSpPr/>
            <p:nvPr userDrawn="1"/>
          </p:nvSpPr>
          <p:spPr>
            <a:xfrm>
              <a:off x="10884928" y="6311093"/>
              <a:ext cx="1790700" cy="1790700"/>
            </a:xfrm>
            <a:prstGeom prst="roundRect">
              <a:avLst/>
            </a:prstGeom>
            <a:solidFill>
              <a:schemeClr val="tx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-US" altLang="ko-Kore-KR" sz="675">
                  <a:solidFill>
                    <a:schemeClr val="bg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#F2F2F2</a:t>
              </a:r>
            </a:p>
          </p:txBody>
        </p:sp>
        <p:sp>
          <p:nvSpPr>
            <p:cNvPr id="42" name="타원 19">
              <a:extLst>
                <a:ext uri="{FF2B5EF4-FFF2-40B4-BE49-F238E27FC236}">
                  <a16:creationId xmlns:a16="http://schemas.microsoft.com/office/drawing/2014/main" id="{66B48022-1112-B92E-499B-D99764192310}"/>
                </a:ext>
              </a:extLst>
            </p:cNvPr>
            <p:cNvSpPr/>
            <p:nvPr userDrawn="1"/>
          </p:nvSpPr>
          <p:spPr>
            <a:xfrm>
              <a:off x="12915398" y="6311093"/>
              <a:ext cx="1790700" cy="1790700"/>
            </a:xfrm>
            <a:prstGeom prst="roundRect">
              <a:avLst/>
            </a:prstGeom>
            <a:solidFill>
              <a:schemeClr val="bg1"/>
            </a:solidFill>
            <a:ln w="6350"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-US" altLang="ko-Kore-KR" sz="675">
                  <a:solidFill>
                    <a:schemeClr val="tx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#1A1A1A</a:t>
              </a:r>
            </a:p>
          </p:txBody>
        </p:sp>
        <p:sp>
          <p:nvSpPr>
            <p:cNvPr id="43" name="타원 19">
              <a:extLst>
                <a:ext uri="{FF2B5EF4-FFF2-40B4-BE49-F238E27FC236}">
                  <a16:creationId xmlns:a16="http://schemas.microsoft.com/office/drawing/2014/main" id="{863D96A3-0208-1505-3782-809E460A5D6D}"/>
                </a:ext>
              </a:extLst>
            </p:cNvPr>
            <p:cNvSpPr/>
            <p:nvPr userDrawn="1"/>
          </p:nvSpPr>
          <p:spPr>
            <a:xfrm>
              <a:off x="8884936" y="6311093"/>
              <a:ext cx="1790700" cy="1790700"/>
            </a:xfrm>
            <a:prstGeom prst="roundRect">
              <a:avLst/>
            </a:prstGeom>
            <a:solidFill>
              <a:srgbClr val="DADA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-US" altLang="ko-Kore-KR" sz="675">
                  <a:solidFill>
                    <a:schemeClr val="bg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#D8D8D8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21339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1" r:id="rId1"/>
    <p:sldLayoutId id="2147483780" r:id="rId2"/>
    <p:sldLayoutId id="2147483781" r:id="rId3"/>
    <p:sldLayoutId id="2147483782" r:id="rId4"/>
    <p:sldLayoutId id="2147483784" r:id="rId5"/>
    <p:sldLayoutId id="2147483787" r:id="rId6"/>
  </p:sldLayoutIdLst>
  <p:hf hdr="0" ftr="0" dt="0"/>
  <p:txStyles>
    <p:titleStyle>
      <a:lvl1pPr algn="l" defTabSz="514348" rtl="0" eaLnBrk="1" latinLnBrk="0" hangingPunct="1">
        <a:lnSpc>
          <a:spcPct val="90000"/>
        </a:lnSpc>
        <a:spcBef>
          <a:spcPct val="0"/>
        </a:spcBef>
        <a:buNone/>
        <a:defRPr sz="900" b="1" i="0" kern="1200">
          <a:solidFill>
            <a:schemeClr val="tx1">
              <a:lumMod val="90000"/>
              <a:lumOff val="10000"/>
            </a:schemeClr>
          </a:solidFill>
          <a:latin typeface="+mn-ea"/>
          <a:ea typeface="+mn-ea"/>
          <a:cs typeface="Pretendard" panose="02000503000000020004" pitchFamily="2" charset="-127"/>
        </a:defRPr>
      </a:lvl1pPr>
    </p:titleStyle>
    <p:bodyStyle>
      <a:lvl1pPr marL="0" indent="0" algn="l" defTabSz="514348" rtl="0" eaLnBrk="1" latinLnBrk="0" hangingPunct="1">
        <a:lnSpc>
          <a:spcPct val="140000"/>
        </a:lnSpc>
        <a:spcBef>
          <a:spcPts val="113"/>
        </a:spcBef>
        <a:spcAft>
          <a:spcPts val="338"/>
        </a:spcAft>
        <a:buFont typeface="Arial" panose="020B0604020202020204" pitchFamily="34" charset="0"/>
        <a:buNone/>
        <a:tabLst/>
        <a:defRPr sz="619" kern="1200">
          <a:solidFill>
            <a:schemeClr val="tx1">
              <a:lumMod val="90000"/>
              <a:lumOff val="10000"/>
            </a:schemeClr>
          </a:solidFill>
          <a:latin typeface="+mn-ea"/>
          <a:ea typeface="+mn-ea"/>
          <a:cs typeface="Pretendard" panose="02000503000000020004" pitchFamily="2" charset="-127"/>
        </a:defRPr>
      </a:lvl1pPr>
      <a:lvl2pPr marL="101798" indent="0" algn="l" defTabSz="514348" rtl="0" eaLnBrk="1" latinLnBrk="0" hangingPunct="1">
        <a:lnSpc>
          <a:spcPct val="140000"/>
        </a:lnSpc>
        <a:spcBef>
          <a:spcPts val="113"/>
        </a:spcBef>
        <a:spcAft>
          <a:spcPts val="338"/>
        </a:spcAft>
        <a:buFont typeface="Arial" panose="020B0604020202020204" pitchFamily="34" charset="0"/>
        <a:buNone/>
        <a:tabLst/>
        <a:defRPr sz="591" kern="1200">
          <a:solidFill>
            <a:schemeClr val="tx1">
              <a:lumMod val="90000"/>
              <a:lumOff val="10000"/>
            </a:schemeClr>
          </a:solidFill>
          <a:latin typeface="+mn-ea"/>
          <a:ea typeface="+mn-ea"/>
          <a:cs typeface="Pretendard" panose="02000503000000020004" pitchFamily="2" charset="-127"/>
        </a:defRPr>
      </a:lvl2pPr>
      <a:lvl3pPr marL="203596" indent="0" algn="l" defTabSz="514348" rtl="0" eaLnBrk="1" latinLnBrk="0" hangingPunct="1">
        <a:lnSpc>
          <a:spcPct val="140000"/>
        </a:lnSpc>
        <a:spcBef>
          <a:spcPts val="113"/>
        </a:spcBef>
        <a:spcAft>
          <a:spcPts val="338"/>
        </a:spcAft>
        <a:buFont typeface="Arial" panose="020B0604020202020204" pitchFamily="34" charset="0"/>
        <a:buNone/>
        <a:tabLst/>
        <a:defRPr sz="563" kern="1200">
          <a:solidFill>
            <a:schemeClr val="tx1">
              <a:lumMod val="90000"/>
              <a:lumOff val="10000"/>
            </a:schemeClr>
          </a:solidFill>
          <a:latin typeface="+mn-ea"/>
          <a:ea typeface="+mn-ea"/>
          <a:cs typeface="Pretendard" panose="02000503000000020004" pitchFamily="2" charset="-127"/>
        </a:defRPr>
      </a:lvl3pPr>
      <a:lvl4pPr marL="301822" indent="0" algn="l" defTabSz="514348" rtl="0" eaLnBrk="1" latinLnBrk="0" hangingPunct="1">
        <a:lnSpc>
          <a:spcPct val="140000"/>
        </a:lnSpc>
        <a:spcBef>
          <a:spcPts val="113"/>
        </a:spcBef>
        <a:spcAft>
          <a:spcPts val="338"/>
        </a:spcAft>
        <a:buFont typeface="Arial" panose="020B0604020202020204" pitchFamily="34" charset="0"/>
        <a:buNone/>
        <a:tabLst/>
        <a:defRPr sz="506" kern="1200">
          <a:solidFill>
            <a:schemeClr val="tx1">
              <a:lumMod val="90000"/>
              <a:lumOff val="10000"/>
            </a:schemeClr>
          </a:solidFill>
          <a:latin typeface="+mn-ea"/>
          <a:ea typeface="+mn-ea"/>
          <a:cs typeface="Pretendard" panose="02000503000000020004" pitchFamily="2" charset="-127"/>
        </a:defRPr>
      </a:lvl4pPr>
      <a:lvl5pPr marL="403620" indent="0" algn="l" defTabSz="514348" rtl="0" eaLnBrk="1" latinLnBrk="0" hangingPunct="1">
        <a:lnSpc>
          <a:spcPct val="140000"/>
        </a:lnSpc>
        <a:spcBef>
          <a:spcPts val="113"/>
        </a:spcBef>
        <a:spcAft>
          <a:spcPts val="338"/>
        </a:spcAft>
        <a:buFont typeface="Arial" panose="020B0604020202020204" pitchFamily="34" charset="0"/>
        <a:buNone/>
        <a:tabLst/>
        <a:defRPr sz="506" kern="1200">
          <a:solidFill>
            <a:schemeClr val="tx1">
              <a:lumMod val="90000"/>
              <a:lumOff val="10000"/>
            </a:schemeClr>
          </a:solidFill>
          <a:latin typeface="+mn-ea"/>
          <a:ea typeface="+mn-ea"/>
          <a:cs typeface="Pretendard" panose="02000503000000020004" pitchFamily="2" charset="-127"/>
        </a:defRPr>
      </a:lvl5pPr>
      <a:lvl6pPr marL="1414455" indent="-128587" algn="l" defTabSz="514348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29" indent="-128587" algn="l" defTabSz="514348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04" indent="-128587" algn="l" defTabSz="514348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77" indent="-128587" algn="l" defTabSz="514348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ore-KR"/>
      </a:defPPr>
      <a:lvl1pPr marL="0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4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48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1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95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69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43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16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90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70" userDrawn="1">
          <p15:clr>
            <a:srgbClr val="F26B43"/>
          </p15:clr>
        </p15:guide>
        <p15:guide id="2" pos="119" userDrawn="1">
          <p15:clr>
            <a:srgbClr val="F26B43"/>
          </p15:clr>
        </p15:guide>
        <p15:guide id="3" pos="4201" userDrawn="1">
          <p15:clr>
            <a:srgbClr val="F26B43"/>
          </p15:clr>
        </p15:guide>
        <p15:guide id="4" pos="2160" userDrawn="1">
          <p15:clr>
            <a:srgbClr val="F26B43"/>
          </p15:clr>
        </p15:guide>
        <p15:guide id="5" orient="horz" pos="5905" userDrawn="1">
          <p15:clr>
            <a:srgbClr val="F26B43"/>
          </p15:clr>
        </p15:guide>
        <p15:guide id="6" orient="horz" pos="696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68939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8" r:id="rId1"/>
    <p:sldLayoutId id="2147483862" r:id="rId2"/>
    <p:sldLayoutId id="2147483853" r:id="rId3"/>
    <p:sldLayoutId id="2147483854" r:id="rId4"/>
    <p:sldLayoutId id="2147483855" r:id="rId5"/>
    <p:sldLayoutId id="2147483856" r:id="rId6"/>
    <p:sldLayoutId id="2147483827" r:id="rId7"/>
    <p:sldLayoutId id="2147483828" r:id="rId8"/>
    <p:sldLayoutId id="2147483829" r:id="rId9"/>
    <p:sldLayoutId id="2147483865" r:id="rId10"/>
    <p:sldLayoutId id="2147483830" r:id="rId11"/>
    <p:sldLayoutId id="2147483881" r:id="rId12"/>
    <p:sldLayoutId id="2147483890" r:id="rId13"/>
    <p:sldLayoutId id="2147483882" r:id="rId14"/>
    <p:sldLayoutId id="2147483889" r:id="rId15"/>
    <p:sldLayoutId id="2147483884" r:id="rId16"/>
    <p:sldLayoutId id="2147483883" r:id="rId17"/>
    <p:sldLayoutId id="2147483885" r:id="rId18"/>
    <p:sldLayoutId id="2147483888" r:id="rId19"/>
    <p:sldLayoutId id="2147483886" r:id="rId20"/>
    <p:sldLayoutId id="2147483831" r:id="rId21"/>
    <p:sldLayoutId id="2147483832" r:id="rId22"/>
    <p:sldLayoutId id="2147483833" r:id="rId23"/>
    <p:sldLayoutId id="2147483834" r:id="rId24"/>
    <p:sldLayoutId id="2147483835" r:id="rId25"/>
    <p:sldLayoutId id="2147483836" r:id="rId26"/>
    <p:sldLayoutId id="2147483837" r:id="rId27"/>
    <p:sldLayoutId id="2147483838" r:id="rId28"/>
    <p:sldLayoutId id="2147483839" r:id="rId29"/>
    <p:sldLayoutId id="2147483864" r:id="rId30"/>
    <p:sldLayoutId id="2147483840" r:id="rId31"/>
    <p:sldLayoutId id="2147483857" r:id="rId32"/>
    <p:sldLayoutId id="2147483860" r:id="rId33"/>
    <p:sldLayoutId id="2147483861" r:id="rId34"/>
    <p:sldLayoutId id="2147483863" r:id="rId35"/>
    <p:sldLayoutId id="2147483841" r:id="rId36"/>
    <p:sldLayoutId id="2147483842" r:id="rId37"/>
    <p:sldLayoutId id="2147483843" r:id="rId38"/>
    <p:sldLayoutId id="2147483887" r:id="rId39"/>
    <p:sldLayoutId id="2147483859" r:id="rId40"/>
  </p:sldLayoutIdLst>
  <p:transition spd="med"/>
  <p:hf hdr="0" ftr="0" dt="0"/>
  <p:txStyles>
    <p:titleStyle>
      <a:lvl1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Pretendard Medium" panose="02000503000000020004" pitchFamily="2" charset="-127"/>
          <a:ea typeface="Pretendard Medium" panose="02000503000000020004" pitchFamily="2" charset="-127"/>
          <a:cs typeface="Pretendard Medium" panose="02000503000000020004" pitchFamily="2" charset="-127"/>
          <a:sym typeface="맑은 고딕"/>
        </a:defRPr>
      </a:lvl1pPr>
      <a:lvl2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2pPr>
      <a:lvl3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3pPr>
      <a:lvl4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4pPr>
      <a:lvl5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5pPr>
      <a:lvl6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6pPr>
      <a:lvl7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7pPr>
      <a:lvl8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8pPr>
      <a:lvl9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9pPr>
    </p:titleStyle>
    <p:bodyStyle>
      <a:lvl1pPr marL="178597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Pretendard" panose="02000503000000020004" pitchFamily="2" charset="-127"/>
          <a:ea typeface="Pretendard" panose="02000503000000020004" pitchFamily="2" charset="-127"/>
          <a:cs typeface="Pretendard" panose="02000503000000020004" pitchFamily="2" charset="-127"/>
          <a:sym typeface="맑은 고딕"/>
        </a:defRPr>
      </a:lvl1pPr>
      <a:lvl2pPr marL="446493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Pretendard" panose="02000503000000020004" pitchFamily="2" charset="-127"/>
          <a:ea typeface="Pretendard" panose="02000503000000020004" pitchFamily="2" charset="-127"/>
          <a:cs typeface="Pretendard" panose="02000503000000020004" pitchFamily="2" charset="-127"/>
          <a:sym typeface="맑은 고딕"/>
        </a:defRPr>
      </a:lvl2pPr>
      <a:lvl3pPr marL="714389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Pretendard" panose="02000503000000020004" pitchFamily="2" charset="-127"/>
          <a:ea typeface="Pretendard" panose="02000503000000020004" pitchFamily="2" charset="-127"/>
          <a:cs typeface="Pretendard" panose="02000503000000020004" pitchFamily="2" charset="-127"/>
          <a:sym typeface="맑은 고딕"/>
        </a:defRPr>
      </a:lvl3pPr>
      <a:lvl4pPr marL="982285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Pretendard" panose="02000503000000020004" pitchFamily="2" charset="-127"/>
          <a:ea typeface="Pretendard" panose="02000503000000020004" pitchFamily="2" charset="-127"/>
          <a:cs typeface="Pretendard" panose="02000503000000020004" pitchFamily="2" charset="-127"/>
          <a:sym typeface="맑은 고딕"/>
        </a:defRPr>
      </a:lvl4pPr>
      <a:lvl5pPr marL="1250181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Pretendard" panose="02000503000000020004" pitchFamily="2" charset="-127"/>
          <a:ea typeface="Pretendard" panose="02000503000000020004" pitchFamily="2" charset="-127"/>
          <a:cs typeface="Pretendard" panose="02000503000000020004" pitchFamily="2" charset="-127"/>
          <a:sym typeface="맑은 고딕"/>
        </a:defRPr>
      </a:lvl5pPr>
      <a:lvl6pPr marL="1518077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맑은 고딕"/>
          <a:ea typeface="맑은 고딕"/>
          <a:cs typeface="맑은 고딕"/>
          <a:sym typeface="맑은 고딕"/>
        </a:defRPr>
      </a:lvl6pPr>
      <a:lvl7pPr marL="1785974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맑은 고딕"/>
          <a:ea typeface="맑은 고딕"/>
          <a:cs typeface="맑은 고딕"/>
          <a:sym typeface="맑은 고딕"/>
        </a:defRPr>
      </a:lvl7pPr>
      <a:lvl8pPr marL="2053870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맑은 고딕"/>
          <a:ea typeface="맑은 고딕"/>
          <a:cs typeface="맑은 고딕"/>
          <a:sym typeface="맑은 고딕"/>
        </a:defRPr>
      </a:lvl8pPr>
      <a:lvl9pPr marL="2321765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맑은 고딕"/>
          <a:ea typeface="맑은 고딕"/>
          <a:cs typeface="맑은 고딕"/>
          <a:sym typeface="맑은 고딕"/>
        </a:defRPr>
      </a:lvl9pPr>
    </p:bodyStyle>
    <p:otherStyle>
      <a:lvl1pPr marL="0" marR="0" indent="0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1pPr>
      <a:lvl2pPr marL="0" marR="0" indent="192885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2pPr>
      <a:lvl3pPr marL="0" marR="0" indent="385770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3pPr>
      <a:lvl4pPr marL="0" marR="0" indent="578656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4pPr>
      <a:lvl5pPr marL="0" marR="0" indent="771540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5pPr>
      <a:lvl6pPr marL="0" marR="0" indent="964425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6pPr>
      <a:lvl7pPr marL="0" marR="0" indent="1157311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7pPr>
      <a:lvl8pPr marL="0" marR="0" indent="1350196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8pPr>
      <a:lvl9pPr marL="0" marR="0" indent="1543081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51676E-7D2A-15B7-66A8-B9AE97CD37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0" descr="/home/claude/combined_brochure/media/dc_image4_diagram.png">
            <a:extLst>
              <a:ext uri="{FF2B5EF4-FFF2-40B4-BE49-F238E27FC236}">
                <a16:creationId xmlns:a16="http://schemas.microsoft.com/office/drawing/2014/main" id="{5810827B-D90A-CED5-56BD-60A1EAB1B6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4794" y="7202599"/>
            <a:ext cx="2801069" cy="1303106"/>
          </a:xfrm>
          <a:prstGeom prst="rect">
            <a:avLst/>
          </a:prstGeom>
        </p:spPr>
      </p:pic>
      <p:sp>
        <p:nvSpPr>
          <p:cNvPr id="5" name="제목 1">
            <a:extLst>
              <a:ext uri="{FF2B5EF4-FFF2-40B4-BE49-F238E27FC236}">
                <a16:creationId xmlns:a16="http://schemas.microsoft.com/office/drawing/2014/main" id="{F9307717-C2D6-78FC-373F-D62165118220}"/>
              </a:ext>
            </a:extLst>
          </p:cNvPr>
          <p:cNvSpPr txBox="1">
            <a:spLocks/>
          </p:cNvSpPr>
          <p:nvPr/>
        </p:nvSpPr>
        <p:spPr>
          <a:xfrm>
            <a:off x="234615" y="285731"/>
            <a:ext cx="5915025" cy="824298"/>
          </a:xfrm>
          <a:prstGeom prst="rect">
            <a:avLst/>
          </a:prstGeom>
        </p:spPr>
        <p:txBody>
          <a:bodyPr/>
          <a:lstStyle>
            <a:lvl1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  <a:sym typeface="맑은 고딕"/>
              </a:defRPr>
            </a:lvl1pPr>
            <a:lvl2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2pPr>
            <a:lvl3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3pPr>
            <a:lvl4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4pPr>
            <a:lvl5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5pPr>
            <a:lvl6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6pPr>
            <a:lvl7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7pPr>
            <a:lvl8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8pPr>
            <a:lvl9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9pPr>
          </a:lstStyle>
          <a:p>
            <a:pPr algn="l"/>
            <a:r>
              <a:rPr lang="en-US" altLang="ko-KR" sz="2800" b="1" kern="0">
                <a:solidFill>
                  <a:srgbClr val="FF1D57"/>
                </a:solidFill>
                <a:latin typeface="Pretendard ExtraBold" panose="020B0600000101010101" charset="-127"/>
                <a:ea typeface="Pretendard ExtraBold" panose="020B0600000101010101" charset="-127"/>
                <a:cs typeface="Pretendard ExtraBold" panose="020B0600000101010101" charset="-127"/>
              </a:rPr>
              <a:t>Factova </a:t>
            </a:r>
            <a:r>
              <a:rPr lang="ko-KR" altLang="en-US" sz="2800" b="1" kern="0" err="1">
                <a:solidFill>
                  <a:srgbClr val="FF1D57"/>
                </a:solidFill>
                <a:latin typeface="Pretendard ExtraBold" panose="020B0600000101010101" charset="-127"/>
                <a:ea typeface="Pretendard ExtraBold" panose="020B0600000101010101" charset="-127"/>
                <a:cs typeface="Pretendard ExtraBold" panose="020B0600000101010101" charset="-127"/>
              </a:rPr>
              <a:t>직류배전시스템</a:t>
            </a:r>
            <a:endParaRPr lang="ko-KR" altLang="en-US" sz="2800" b="1" kern="0">
              <a:solidFill>
                <a:srgbClr val="FF1D57"/>
              </a:solidFill>
              <a:latin typeface="Pretendard ExtraBold" panose="020B0600000101010101" charset="-127"/>
              <a:ea typeface="Pretendard ExtraBold" panose="020B0600000101010101" charset="-127"/>
              <a:cs typeface="Pretendard ExtraBold" panose="020B0600000101010101" charset="-127"/>
            </a:endParaRPr>
          </a:p>
        </p:txBody>
      </p:sp>
      <p:sp>
        <p:nvSpPr>
          <p:cNvPr id="6" name="텍스트 개체 틀 3">
            <a:extLst>
              <a:ext uri="{FF2B5EF4-FFF2-40B4-BE49-F238E27FC236}">
                <a16:creationId xmlns:a16="http://schemas.microsoft.com/office/drawing/2014/main" id="{3995E405-9002-9D64-1F1A-B9A161360F44}"/>
              </a:ext>
            </a:extLst>
          </p:cNvPr>
          <p:cNvSpPr txBox="1">
            <a:spLocks/>
          </p:cNvSpPr>
          <p:nvPr/>
        </p:nvSpPr>
        <p:spPr>
          <a:xfrm>
            <a:off x="250703" y="750873"/>
            <a:ext cx="6337716" cy="752177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buFontTx/>
              <a:buNone/>
            </a:pPr>
            <a:r>
              <a:rPr lang="ko-KR" altLang="en-US" sz="1600" kern="0">
                <a:solidFill>
                  <a:srgbClr val="6A2AA8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고효율 </a:t>
            </a:r>
            <a:r>
              <a:rPr lang="ko-KR" altLang="en-US" sz="1600" kern="0" err="1">
                <a:solidFill>
                  <a:srgbClr val="6A2AA8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저손실</a:t>
            </a:r>
            <a:r>
              <a:rPr lang="ko-KR" altLang="en-US" sz="1600" kern="0">
                <a:solidFill>
                  <a:srgbClr val="6A2AA8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</a:t>
            </a:r>
            <a:r>
              <a:rPr lang="ko-KR" altLang="en-US" sz="1600" kern="0" err="1">
                <a:solidFill>
                  <a:srgbClr val="6A2AA8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직류배전</a:t>
            </a:r>
            <a:r>
              <a:rPr lang="ko-KR" altLang="en-US" sz="1600" kern="0">
                <a:solidFill>
                  <a:srgbClr val="6A2AA8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통합 솔루션</a:t>
            </a:r>
          </a:p>
        </p:txBody>
      </p:sp>
      <p:sp>
        <p:nvSpPr>
          <p:cNvPr id="62" name="텍스트 개체 틀 19">
            <a:extLst>
              <a:ext uri="{FF2B5EF4-FFF2-40B4-BE49-F238E27FC236}">
                <a16:creationId xmlns:a16="http://schemas.microsoft.com/office/drawing/2014/main" id="{05211ED6-2CE8-DCDE-19EA-7FA369F633DA}"/>
              </a:ext>
            </a:extLst>
          </p:cNvPr>
          <p:cNvSpPr txBox="1">
            <a:spLocks/>
          </p:cNvSpPr>
          <p:nvPr/>
        </p:nvSpPr>
        <p:spPr>
          <a:xfrm>
            <a:off x="225425" y="7113663"/>
            <a:ext cx="4443217" cy="525090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buNone/>
            </a:pPr>
            <a:r>
              <a:rPr lang="ko-KR" altLang="en-US" sz="1400" kern="0" spc="-42" err="1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직류배전시스템을</a:t>
            </a:r>
            <a:r>
              <a:rPr lang="ko-KR" altLang="en-US" sz="1400" kern="0" spc="-42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쓰면 무엇이 좋아지나요</a:t>
            </a:r>
            <a:r>
              <a:rPr lang="en-US" altLang="ko-KR" sz="1400" kern="0" spc="-42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?</a:t>
            </a:r>
            <a:endParaRPr lang="ko-KR" altLang="en-US" sz="1400" kern="0" spc="-42">
              <a:solidFill>
                <a:schemeClr val="bg1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2" name="텍스트 개체 틀 4">
            <a:extLst>
              <a:ext uri="{FF2B5EF4-FFF2-40B4-BE49-F238E27FC236}">
                <a16:creationId xmlns:a16="http://schemas.microsoft.com/office/drawing/2014/main" id="{DFA749AA-0AB3-6283-BD10-54394972CBC2}"/>
              </a:ext>
            </a:extLst>
          </p:cNvPr>
          <p:cNvSpPr txBox="1">
            <a:spLocks/>
          </p:cNvSpPr>
          <p:nvPr/>
        </p:nvSpPr>
        <p:spPr>
          <a:xfrm>
            <a:off x="350637" y="2879004"/>
            <a:ext cx="3057683" cy="752178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spcBef>
                <a:spcPts val="800"/>
              </a:spcBef>
              <a:buClr>
                <a:schemeClr val="tx1"/>
              </a:buClr>
              <a:buSzPct val="100000"/>
              <a:buNone/>
            </a:pPr>
            <a:r>
              <a:rPr kumimoji="1" lang="en-US" altLang="ko-KR" sz="1100" spc="-25">
                <a:solidFill>
                  <a:schemeClr val="tx1"/>
                </a:solidFill>
              </a:rPr>
              <a:t>Factova </a:t>
            </a:r>
            <a:r>
              <a:rPr kumimoji="1" lang="ko-KR" altLang="en-US" sz="1100" spc="-25" err="1">
                <a:solidFill>
                  <a:schemeClr val="tx1"/>
                </a:solidFill>
              </a:rPr>
              <a:t>직류배전</a:t>
            </a:r>
            <a:r>
              <a:rPr kumimoji="1" lang="en-US" altLang="ko-KR" sz="1100" spc="-25">
                <a:solidFill>
                  <a:schemeClr val="tx1"/>
                </a:solidFill>
              </a:rPr>
              <a:t> </a:t>
            </a:r>
            <a:r>
              <a:rPr kumimoji="1" lang="ko-KR" altLang="en-US" sz="1100" spc="-25">
                <a:solidFill>
                  <a:schemeClr val="tx1"/>
                </a:solidFill>
              </a:rPr>
              <a:t>시스템은 에너지 손실을 줄여 전력 효율을 개선하고</a:t>
            </a:r>
            <a:r>
              <a:rPr kumimoji="1" lang="en-US" altLang="ko-KR" sz="1100" spc="-25">
                <a:solidFill>
                  <a:schemeClr val="tx1"/>
                </a:solidFill>
              </a:rPr>
              <a:t>, </a:t>
            </a:r>
            <a:r>
              <a:rPr kumimoji="1" lang="ko-KR" altLang="en-US" sz="1100" spc="-25">
                <a:solidFill>
                  <a:schemeClr val="tx1"/>
                </a:solidFill>
              </a:rPr>
              <a:t>전력 변환 손실을 저감합니다</a:t>
            </a:r>
            <a:r>
              <a:rPr kumimoji="1" lang="en-US" altLang="ko-KR" sz="1100" spc="-25">
                <a:solidFill>
                  <a:schemeClr val="tx1"/>
                </a:solidFill>
              </a:rPr>
              <a:t>. </a:t>
            </a:r>
            <a:r>
              <a:rPr kumimoji="1" lang="ko-KR" altLang="en-US" sz="1100" spc="-25">
                <a:solidFill>
                  <a:schemeClr val="tx1"/>
                </a:solidFill>
              </a:rPr>
              <a:t>이를 통해 높은 공간 효율과 낮은 설치비를 달성하여 효율적이고 안정적인 전력 운영을 구현합니다</a:t>
            </a:r>
            <a:r>
              <a:rPr kumimoji="1" lang="en-US" altLang="ko-KR" sz="1100" spc="-25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3" name="텍스트 개체 틀 6">
            <a:extLst>
              <a:ext uri="{FF2B5EF4-FFF2-40B4-BE49-F238E27FC236}">
                <a16:creationId xmlns:a16="http://schemas.microsoft.com/office/drawing/2014/main" id="{98568C45-58F8-3D09-2825-C8CF8A47FC92}"/>
              </a:ext>
            </a:extLst>
          </p:cNvPr>
          <p:cNvSpPr txBox="1">
            <a:spLocks/>
          </p:cNvSpPr>
          <p:nvPr/>
        </p:nvSpPr>
        <p:spPr>
          <a:xfrm>
            <a:off x="355716" y="1329329"/>
            <a:ext cx="2952671" cy="542239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ko-KR" altLang="en-US" sz="1400" b="1" kern="0" spc="-25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왜 필요한가요</a:t>
            </a:r>
            <a:r>
              <a:rPr lang="en-US" altLang="ko-KR" sz="1400" b="1" kern="0" spc="-25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?</a:t>
            </a:r>
            <a:endParaRPr lang="ko-KR" altLang="en-US" sz="1400" b="1" kern="0" spc="-25">
              <a:solidFill>
                <a:srgbClr val="6A2AA8"/>
              </a:solidFill>
              <a:latin typeface="Pretendard SemiBold" panose="02000503000000020004" pitchFamily="2" charset="-127"/>
              <a:ea typeface="Pretendard SemiBold" panose="02000503000000020004" pitchFamily="2" charset="-127"/>
              <a:cs typeface="Pretendard SemiBold" panose="02000503000000020004" pitchFamily="2" charset="-127"/>
            </a:endParaRPr>
          </a:p>
        </p:txBody>
      </p:sp>
      <p:sp>
        <p:nvSpPr>
          <p:cNvPr id="4" name="텍스트 개체 틀 4">
            <a:extLst>
              <a:ext uri="{FF2B5EF4-FFF2-40B4-BE49-F238E27FC236}">
                <a16:creationId xmlns:a16="http://schemas.microsoft.com/office/drawing/2014/main" id="{D01300FF-E62B-9DD2-86A2-7C63C097D7BD}"/>
              </a:ext>
            </a:extLst>
          </p:cNvPr>
          <p:cNvSpPr txBox="1">
            <a:spLocks/>
          </p:cNvSpPr>
          <p:nvPr/>
        </p:nvSpPr>
        <p:spPr>
          <a:xfrm>
            <a:off x="350838" y="4015397"/>
            <a:ext cx="2952671" cy="1081620"/>
          </a:xfrm>
          <a:prstGeom prst="rect">
            <a:avLst/>
          </a:prstGeom>
        </p:spPr>
        <p:txBody>
          <a:bodyPr/>
          <a:lstStyle>
            <a:lvl1pPr marL="68345" marR="0" indent="-68345" algn="l" defTabSz="232177" rtl="0" latinLnBrk="0">
              <a:lnSpc>
                <a:spcPct val="100000"/>
              </a:lnSpc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tabLst/>
              <a:defRPr sz="675" b="0" i="0" u="none" strike="noStrike" cap="none" spc="-25" baseline="0">
                <a:solidFill>
                  <a:schemeClr val="tx1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0"/>
              </a:spcAft>
              <a:buNone/>
            </a:pPr>
            <a:r>
              <a:rPr kumimoji="1" lang="ko-KR" altLang="en-US" sz="1100" b="1"/>
              <a:t>에너지 손실 최소화</a:t>
            </a:r>
            <a:endParaRPr kumimoji="1" lang="en-US" altLang="ko-KR" sz="1100" b="1"/>
          </a:p>
          <a:p>
            <a:pPr marL="177800" indent="-177800">
              <a:spcBef>
                <a:spcPts val="600"/>
              </a:spcBef>
              <a:spcAft>
                <a:spcPts val="0"/>
              </a:spcAft>
            </a:pPr>
            <a:r>
              <a:rPr kumimoji="1" lang="ko-KR" altLang="en-US" sz="1100"/>
              <a:t>대형 전력변환장치와 직류 배전 구조를 적용하여 부하전력을 최대 </a:t>
            </a:r>
            <a:r>
              <a:rPr kumimoji="1" lang="en-US" altLang="ko-KR" sz="1100"/>
              <a:t>49% </a:t>
            </a:r>
            <a:r>
              <a:rPr kumimoji="1" lang="ko-KR" altLang="en-US" sz="1100"/>
              <a:t>절감하고</a:t>
            </a:r>
            <a:r>
              <a:rPr kumimoji="1" lang="en-US" altLang="ko-KR" sz="1100"/>
              <a:t>, </a:t>
            </a:r>
            <a:r>
              <a:rPr kumimoji="1" lang="ko-KR" altLang="en-US" sz="1100"/>
              <a:t>피크전력을 </a:t>
            </a:r>
            <a:r>
              <a:rPr kumimoji="1" lang="en-US" altLang="ko-KR" sz="1100"/>
              <a:t>35% </a:t>
            </a:r>
            <a:r>
              <a:rPr kumimoji="1" lang="ko-KR" altLang="en-US" sz="1100"/>
              <a:t>낮춥니다</a:t>
            </a:r>
            <a:r>
              <a:rPr kumimoji="1" lang="en-US" altLang="ko-KR" sz="1100"/>
              <a:t>.</a:t>
            </a:r>
            <a:r>
              <a:rPr kumimoji="1" lang="ko-KR" altLang="en-US" sz="1100" b="1"/>
              <a:t> </a:t>
            </a:r>
            <a:endParaRPr kumimoji="1" lang="en-US" altLang="ko-KR" sz="1100"/>
          </a:p>
          <a:p>
            <a:pPr marL="0" indent="0">
              <a:spcBef>
                <a:spcPts val="600"/>
              </a:spcBef>
              <a:spcAft>
                <a:spcPts val="0"/>
              </a:spcAft>
              <a:buNone/>
            </a:pPr>
            <a:r>
              <a:rPr kumimoji="1" lang="ko-KR" altLang="en-US" sz="1100" b="1"/>
              <a:t>공간 </a:t>
            </a:r>
            <a:r>
              <a:rPr kumimoji="1" lang="en-US" altLang="ko-KR" sz="1100" b="1"/>
              <a:t>· </a:t>
            </a:r>
            <a:r>
              <a:rPr kumimoji="1" lang="ko-KR" altLang="en-US" sz="1100" b="1"/>
              <a:t>설치비 절감</a:t>
            </a:r>
          </a:p>
          <a:p>
            <a:pPr marL="177800" indent="-177800">
              <a:spcBef>
                <a:spcPts val="600"/>
              </a:spcBef>
              <a:spcAft>
                <a:spcPts val="0"/>
              </a:spcAft>
            </a:pPr>
            <a:r>
              <a:rPr kumimoji="1" lang="en-US" altLang="ko-KR" sz="1100"/>
              <a:t>AC/DC </a:t>
            </a:r>
            <a:r>
              <a:rPr kumimoji="1" lang="ko-KR" altLang="en-US" sz="1100"/>
              <a:t>인버터 일괄화 및 </a:t>
            </a:r>
            <a:r>
              <a:rPr kumimoji="1" lang="en-US" altLang="ko-KR" sz="1100"/>
              <a:t>DC </a:t>
            </a:r>
            <a:r>
              <a:rPr kumimoji="1" lang="ko-KR" altLang="en-US" sz="1100"/>
              <a:t>배전 구조로 설치공간의 약 </a:t>
            </a:r>
            <a:r>
              <a:rPr kumimoji="1" lang="en-US" altLang="ko-KR" sz="1100"/>
              <a:t>27%</a:t>
            </a:r>
            <a:r>
              <a:rPr kumimoji="1" lang="ko-KR" altLang="en-US" sz="1100"/>
              <a:t>와</a:t>
            </a:r>
            <a:r>
              <a:rPr kumimoji="1" lang="en-US" altLang="ko-KR" sz="1100"/>
              <a:t> </a:t>
            </a:r>
            <a:r>
              <a:rPr kumimoji="1" lang="ko-KR" altLang="en-US" sz="1100"/>
              <a:t>건축</a:t>
            </a:r>
            <a:r>
              <a:rPr kumimoji="1" lang="en-US" altLang="ko-KR" sz="1100"/>
              <a:t>·</a:t>
            </a:r>
            <a:r>
              <a:rPr kumimoji="1" lang="ko-KR" altLang="en-US" sz="1100"/>
              <a:t>공사비를 절감합니다</a:t>
            </a:r>
            <a:r>
              <a:rPr kumimoji="1" lang="en-US" altLang="ko-KR" sz="1100"/>
              <a:t>.</a:t>
            </a:r>
          </a:p>
          <a:p>
            <a:pPr marL="0" indent="0">
              <a:spcBef>
                <a:spcPts val="600"/>
              </a:spcBef>
              <a:spcAft>
                <a:spcPts val="0"/>
              </a:spcAft>
              <a:buNone/>
            </a:pPr>
            <a:r>
              <a:rPr kumimoji="1" lang="ko-KR" altLang="en-US" sz="1100" b="1"/>
              <a:t>안정적 전력 운영</a:t>
            </a:r>
          </a:p>
          <a:p>
            <a:pPr marL="177800" indent="-177800">
              <a:spcBef>
                <a:spcPts val="600"/>
              </a:spcBef>
              <a:spcAft>
                <a:spcPts val="0"/>
              </a:spcAft>
            </a:pPr>
            <a:r>
              <a:rPr kumimoji="1" lang="ko-KR" altLang="en-US" sz="1100" err="1"/>
              <a:t>지락</a:t>
            </a:r>
            <a:r>
              <a:rPr kumimoji="1" lang="en-US" altLang="ko-KR" sz="1100"/>
              <a:t>/</a:t>
            </a:r>
            <a:r>
              <a:rPr kumimoji="1" lang="ko-KR" altLang="en-US" sz="1100"/>
              <a:t>절연 모니터링 장치와 </a:t>
            </a:r>
            <a:r>
              <a:rPr kumimoji="1" lang="en-US" altLang="ko-KR" sz="1100"/>
              <a:t>DC UPS </a:t>
            </a:r>
            <a:r>
              <a:rPr kumimoji="1" lang="ko-KR" altLang="en-US" sz="1100"/>
              <a:t>도입으로 비정상 상황에 즉시 대응합니다</a:t>
            </a:r>
            <a:r>
              <a:rPr kumimoji="1" lang="en-US" altLang="ko-KR" sz="1100"/>
              <a:t>.</a:t>
            </a:r>
            <a:endParaRPr kumimoji="1" lang="ko-KR" altLang="en-US" sz="1100"/>
          </a:p>
          <a:p>
            <a:pPr marL="0" indent="0">
              <a:spcBef>
                <a:spcPts val="600"/>
              </a:spcBef>
              <a:spcAft>
                <a:spcPts val="0"/>
              </a:spcAft>
              <a:buNone/>
            </a:pPr>
            <a:endParaRPr kumimoji="1" lang="ko-KR" altLang="en-US" sz="1100"/>
          </a:p>
        </p:txBody>
      </p:sp>
      <p:sp>
        <p:nvSpPr>
          <p:cNvPr id="7" name="텍스트 개체 틀 6">
            <a:extLst>
              <a:ext uri="{FF2B5EF4-FFF2-40B4-BE49-F238E27FC236}">
                <a16:creationId xmlns:a16="http://schemas.microsoft.com/office/drawing/2014/main" id="{A9DDB60C-37ED-4CE0-A8E3-25E95267B74E}"/>
              </a:ext>
            </a:extLst>
          </p:cNvPr>
          <p:cNvSpPr txBox="1">
            <a:spLocks/>
          </p:cNvSpPr>
          <p:nvPr/>
        </p:nvSpPr>
        <p:spPr>
          <a:xfrm>
            <a:off x="350837" y="3709923"/>
            <a:ext cx="2952671" cy="542239"/>
          </a:xfrm>
          <a:prstGeom prst="rect">
            <a:avLst/>
          </a:prstGeom>
        </p:spPr>
        <p:txBody>
          <a:bodyPr/>
          <a:lstStyle>
            <a:lvl1pPr marL="0" marR="0" indent="0" algn="l" defTabSz="232177" rtl="0" latinLnBrk="0">
              <a:lnSpc>
                <a:spcPct val="12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844" b="1" i="0" u="none" strike="noStrike" cap="none" spc="-25" baseline="0">
                <a:solidFill>
                  <a:srgbClr val="6A2AA8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1pPr>
            <a:lvl2pPr marL="267896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1" i="0" u="none" strike="noStrike" cap="none" spc="0" baseline="0">
                <a:solidFill>
                  <a:srgbClr val="FFFFFF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2pPr>
            <a:lvl3pPr marL="535792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1" i="0" u="none" strike="noStrike" cap="none" spc="0" baseline="0">
                <a:solidFill>
                  <a:srgbClr val="FFFFFF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3pPr>
            <a:lvl4pPr marL="803688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1" i="0" u="none" strike="noStrike" cap="none" spc="0" baseline="0">
                <a:solidFill>
                  <a:srgbClr val="FFFFFF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4pPr>
            <a:lvl5pPr marL="1071584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1" i="0" u="none" strike="noStrike" cap="none" spc="0" baseline="0">
                <a:solidFill>
                  <a:srgbClr val="FFFFFF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r>
              <a:rPr lang="en-US" altLang="ko-KR" sz="1400" kern="0"/>
              <a:t>LG CNS</a:t>
            </a:r>
            <a:r>
              <a:rPr lang="ko-KR" altLang="en-US" sz="1400" kern="0"/>
              <a:t>이어야만 하는 이유</a:t>
            </a:r>
          </a:p>
        </p:txBody>
      </p:sp>
      <p:sp>
        <p:nvSpPr>
          <p:cNvPr id="9" name="텍스트 개체 틀 5">
            <a:extLst>
              <a:ext uri="{FF2B5EF4-FFF2-40B4-BE49-F238E27FC236}">
                <a16:creationId xmlns:a16="http://schemas.microsoft.com/office/drawing/2014/main" id="{BB6A3D05-D877-6FCA-AC80-B467453986A4}"/>
              </a:ext>
            </a:extLst>
          </p:cNvPr>
          <p:cNvSpPr txBox="1">
            <a:spLocks/>
          </p:cNvSpPr>
          <p:nvPr/>
        </p:nvSpPr>
        <p:spPr>
          <a:xfrm>
            <a:off x="3536959" y="1400295"/>
            <a:ext cx="2952671" cy="1024395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spcBef>
                <a:spcPts val="300"/>
              </a:spcBef>
              <a:buClr>
                <a:schemeClr val="tx1"/>
              </a:buClr>
              <a:buSzPct val="100000"/>
              <a:buFontTx/>
              <a:buNone/>
            </a:pPr>
            <a:r>
              <a:rPr lang="ko-KR" altLang="en-US" sz="1100" b="1">
                <a:solidFill>
                  <a:schemeClr val="tx1"/>
                </a:solidFill>
              </a:rPr>
              <a:t>대상 고객 </a:t>
            </a:r>
            <a:r>
              <a:rPr lang="en-US" altLang="ko-KR" sz="1100" b="1">
                <a:solidFill>
                  <a:schemeClr val="tx1"/>
                </a:solidFill>
              </a:rPr>
              <a:t>: </a:t>
            </a:r>
            <a:endParaRPr lang="en-US" altLang="ko-KR" sz="1100">
              <a:solidFill>
                <a:schemeClr val="tx1"/>
              </a:solidFill>
            </a:endParaRPr>
          </a:p>
          <a:p>
            <a:pPr marL="177800" indent="-177800">
              <a:spcBef>
                <a:spcPts val="300"/>
              </a:spcBef>
              <a:buClr>
                <a:schemeClr val="tx1"/>
              </a:buClr>
              <a:buSzPct val="100000"/>
            </a:pPr>
            <a:r>
              <a:rPr lang="ko-KR" altLang="en-US" sz="1100">
                <a:solidFill>
                  <a:schemeClr val="tx1"/>
                </a:solidFill>
              </a:rPr>
              <a:t>전력</a:t>
            </a:r>
            <a:r>
              <a:rPr lang="en-US" altLang="ko-KR" sz="1100">
                <a:solidFill>
                  <a:schemeClr val="tx1"/>
                </a:solidFill>
              </a:rPr>
              <a:t>/</a:t>
            </a:r>
            <a:r>
              <a:rPr lang="ko-KR" altLang="en-US" sz="1100">
                <a:solidFill>
                  <a:schemeClr val="tx1"/>
                </a:solidFill>
              </a:rPr>
              <a:t>전기 인프라 및 시설관리 부서</a:t>
            </a:r>
            <a:endParaRPr lang="en-US" altLang="ko-KR" sz="1100">
              <a:solidFill>
                <a:schemeClr val="tx1"/>
              </a:solidFill>
            </a:endParaRPr>
          </a:p>
          <a:p>
            <a:pPr marL="177800" indent="-177800">
              <a:spcBef>
                <a:spcPts val="300"/>
              </a:spcBef>
              <a:buClr>
                <a:schemeClr val="tx1"/>
              </a:buClr>
              <a:buSzPct val="100000"/>
            </a:pPr>
            <a:r>
              <a:rPr lang="ko-KR" altLang="en-US" sz="1100">
                <a:solidFill>
                  <a:schemeClr val="tx1"/>
                </a:solidFill>
              </a:rPr>
              <a:t>에너지관리</a:t>
            </a:r>
            <a:r>
              <a:rPr lang="en-US" altLang="ko-KR" sz="1100">
                <a:solidFill>
                  <a:schemeClr val="tx1"/>
                </a:solidFill>
              </a:rPr>
              <a:t>/</a:t>
            </a:r>
            <a:r>
              <a:rPr lang="ko-KR" altLang="en-US" sz="1100">
                <a:solidFill>
                  <a:schemeClr val="tx1"/>
                </a:solidFill>
              </a:rPr>
              <a:t>설비운영</a:t>
            </a:r>
            <a:r>
              <a:rPr lang="en-US" altLang="ko-KR" sz="1100">
                <a:solidFill>
                  <a:schemeClr val="tx1"/>
                </a:solidFill>
              </a:rPr>
              <a:t>/</a:t>
            </a:r>
            <a:r>
              <a:rPr lang="ko-KR" altLang="en-US" sz="1100">
                <a:solidFill>
                  <a:schemeClr val="tx1"/>
                </a:solidFill>
              </a:rPr>
              <a:t>안전 담당 부서</a:t>
            </a:r>
            <a:endParaRPr lang="en-US" altLang="ko-KR" sz="1100">
              <a:solidFill>
                <a:schemeClr val="tx1"/>
              </a:solidFill>
            </a:endParaRPr>
          </a:p>
        </p:txBody>
      </p:sp>
      <p:sp>
        <p:nvSpPr>
          <p:cNvPr id="28" name="말풍선: 모서리가 둥근 사각형 27">
            <a:extLst>
              <a:ext uri="{FF2B5EF4-FFF2-40B4-BE49-F238E27FC236}">
                <a16:creationId xmlns:a16="http://schemas.microsoft.com/office/drawing/2014/main" id="{21088015-F48B-2E4E-ECF1-B509FA0130A7}"/>
              </a:ext>
            </a:extLst>
          </p:cNvPr>
          <p:cNvSpPr/>
          <p:nvPr/>
        </p:nvSpPr>
        <p:spPr>
          <a:xfrm>
            <a:off x="963358" y="1665367"/>
            <a:ext cx="2246811" cy="586447"/>
          </a:xfrm>
          <a:prstGeom prst="wedgeRoundRectCallout">
            <a:avLst>
              <a:gd name="adj1" fmla="val -55962"/>
              <a:gd name="adj2" fmla="val -10077"/>
              <a:gd name="adj3" fmla="val 16667"/>
            </a:avLst>
          </a:prstGeom>
          <a:solidFill>
            <a:srgbClr val="C7A7EB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3866" tIns="33866" rIns="33866" bIns="33866" numCol="1" spcCol="38100" rtlCol="0" anchor="ctr">
            <a:spAutoFit/>
          </a:bodyPr>
          <a:lstStyle/>
          <a:p>
            <a:pPr algn="ctr" defTabSz="550333" hangingPunct="0"/>
            <a:r>
              <a:rPr lang="ko-KR" altLang="en-US" sz="1000">
                <a:solidFill>
                  <a:srgbClr val="FFFFFF"/>
                </a:solidFill>
                <a:sym typeface="맑은 고딕"/>
              </a:rPr>
              <a:t>복잡한 개별 </a:t>
            </a:r>
            <a:r>
              <a:rPr lang="en-US" altLang="ko-KR" sz="1000">
                <a:solidFill>
                  <a:srgbClr val="FFFFFF"/>
                </a:solidFill>
                <a:sym typeface="맑은 고딕"/>
              </a:rPr>
              <a:t>AC/DC </a:t>
            </a:r>
            <a:r>
              <a:rPr lang="ko-KR" altLang="en-US" sz="1000">
                <a:solidFill>
                  <a:srgbClr val="FFFFFF"/>
                </a:solidFill>
                <a:sym typeface="맑은 고딕"/>
              </a:rPr>
              <a:t>변환과 넓은 설치 공간으로 에너지 손실과 비용 부담이 커지고 있어요</a:t>
            </a:r>
            <a:r>
              <a:rPr lang="en-US" altLang="ko-KR" sz="1000">
                <a:solidFill>
                  <a:srgbClr val="FFFFFF"/>
                </a:solidFill>
                <a:sym typeface="맑은 고딕"/>
              </a:rPr>
              <a:t>.</a:t>
            </a:r>
            <a:endParaRPr lang="ko-KR" altLang="en-US" sz="1000">
              <a:solidFill>
                <a:srgbClr val="FFFFFF"/>
              </a:solidFill>
              <a:sym typeface="맑은 고딕"/>
            </a:endParaRPr>
          </a:p>
        </p:txBody>
      </p:sp>
      <p:sp>
        <p:nvSpPr>
          <p:cNvPr id="31" name="사각형: 둥근 위쪽 모서리 30">
            <a:extLst>
              <a:ext uri="{FF2B5EF4-FFF2-40B4-BE49-F238E27FC236}">
                <a16:creationId xmlns:a16="http://schemas.microsoft.com/office/drawing/2014/main" id="{D44FC53B-D215-692C-3B83-E090CDB4BC4D}"/>
              </a:ext>
            </a:extLst>
          </p:cNvPr>
          <p:cNvSpPr/>
          <p:nvPr/>
        </p:nvSpPr>
        <p:spPr>
          <a:xfrm>
            <a:off x="394628" y="2324441"/>
            <a:ext cx="2916000" cy="222282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accent1">
              <a:lumOff val="13529"/>
            </a:schemeClr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3866" tIns="33866" rIns="33866" bIns="33866" numCol="1" spcCol="38100" rtlCol="0" anchor="ctr">
            <a:spAutoFit/>
          </a:bodyPr>
          <a:lstStyle/>
          <a:p>
            <a:pPr algn="ctr" defTabSz="550333" hangingPunct="0"/>
            <a:r>
              <a:rPr lang="ko-KR" altLang="en-US" sz="1000" b="1">
                <a:solidFill>
                  <a:srgbClr val="FFFFFF"/>
                </a:solidFill>
                <a:sym typeface="맑은 고딕"/>
              </a:rPr>
              <a:t>개별 </a:t>
            </a:r>
            <a:r>
              <a:rPr lang="en-US" altLang="ko-KR" sz="1000" b="1">
                <a:solidFill>
                  <a:srgbClr val="FFFFFF"/>
                </a:solidFill>
                <a:sym typeface="맑은 고딕"/>
              </a:rPr>
              <a:t>AC/DC </a:t>
            </a:r>
            <a:r>
              <a:rPr lang="ko-KR" altLang="en-US" sz="1000" b="1">
                <a:solidFill>
                  <a:srgbClr val="FFFFFF"/>
                </a:solidFill>
                <a:sym typeface="맑은 고딕"/>
              </a:rPr>
              <a:t>변환 다수 발생에 따른 손실 증가</a:t>
            </a:r>
          </a:p>
        </p:txBody>
      </p:sp>
      <p:sp>
        <p:nvSpPr>
          <p:cNvPr id="32" name="사각형: 둥근 위쪽 모서리 31">
            <a:extLst>
              <a:ext uri="{FF2B5EF4-FFF2-40B4-BE49-F238E27FC236}">
                <a16:creationId xmlns:a16="http://schemas.microsoft.com/office/drawing/2014/main" id="{D7DD8637-546F-18AF-B479-42A5CF165C1F}"/>
              </a:ext>
            </a:extLst>
          </p:cNvPr>
          <p:cNvSpPr/>
          <p:nvPr/>
        </p:nvSpPr>
        <p:spPr>
          <a:xfrm>
            <a:off x="394628" y="2592685"/>
            <a:ext cx="2916000" cy="222282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accent1">
              <a:lumOff val="13529"/>
            </a:schemeClr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3866" tIns="33866" rIns="33866" bIns="33866" numCol="1" spcCol="38100" rtlCol="0" anchor="ctr">
            <a:spAutoFit/>
          </a:bodyPr>
          <a:lstStyle/>
          <a:p>
            <a:pPr algn="ctr" defTabSz="550333" hangingPunct="0"/>
            <a:r>
              <a:rPr lang="ko-KR" altLang="en-US" sz="1000" b="1">
                <a:solidFill>
                  <a:srgbClr val="FFFFFF"/>
                </a:solidFill>
                <a:sym typeface="맑은 고딕"/>
              </a:rPr>
              <a:t>복잡한 배선과 발열</a:t>
            </a:r>
          </a:p>
        </p:txBody>
      </p:sp>
      <p:sp>
        <p:nvSpPr>
          <p:cNvPr id="38" name="텍스트 개체 틀 7">
            <a:extLst>
              <a:ext uri="{FF2B5EF4-FFF2-40B4-BE49-F238E27FC236}">
                <a16:creationId xmlns:a16="http://schemas.microsoft.com/office/drawing/2014/main" id="{8A1CD758-BAD8-C9EF-7947-318AF36D433E}"/>
              </a:ext>
            </a:extLst>
          </p:cNvPr>
          <p:cNvSpPr txBox="1">
            <a:spLocks/>
          </p:cNvSpPr>
          <p:nvPr/>
        </p:nvSpPr>
        <p:spPr>
          <a:xfrm>
            <a:off x="3533485" y="6154958"/>
            <a:ext cx="2952671" cy="542239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ko-KR" altLang="en-US" sz="1400" b="1" kern="0" spc="-25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도입 </a:t>
            </a:r>
            <a:r>
              <a:rPr lang="en-US" altLang="ko-KR" sz="1400" b="1" kern="0" spc="-25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Reference</a:t>
            </a:r>
            <a:endParaRPr lang="ko-KR" altLang="en-US" sz="1400" b="1" kern="0" spc="-25">
              <a:solidFill>
                <a:srgbClr val="6A2AA8"/>
              </a:solidFill>
              <a:latin typeface="Pretendard SemiBold" panose="02000503000000020004" pitchFamily="2" charset="-127"/>
              <a:ea typeface="Pretendard SemiBold" panose="02000503000000020004" pitchFamily="2" charset="-127"/>
              <a:cs typeface="Pretendard SemiBold" panose="02000503000000020004" pitchFamily="2" charset="-127"/>
            </a:endParaRPr>
          </a:p>
        </p:txBody>
      </p:sp>
      <p:sp>
        <p:nvSpPr>
          <p:cNvPr id="1037" name="텍스트 개체 틀 5">
            <a:extLst>
              <a:ext uri="{FF2B5EF4-FFF2-40B4-BE49-F238E27FC236}">
                <a16:creationId xmlns:a16="http://schemas.microsoft.com/office/drawing/2014/main" id="{C3CF06A2-3FB9-17B6-0674-728E5861B617}"/>
              </a:ext>
            </a:extLst>
          </p:cNvPr>
          <p:cNvSpPr txBox="1">
            <a:spLocks/>
          </p:cNvSpPr>
          <p:nvPr/>
        </p:nvSpPr>
        <p:spPr>
          <a:xfrm>
            <a:off x="3536959" y="2414219"/>
            <a:ext cx="2970203" cy="1024395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spcBef>
                <a:spcPts val="600"/>
              </a:spcBef>
              <a:buClr>
                <a:schemeClr val="tx1"/>
              </a:buClr>
              <a:buSzPct val="100000"/>
              <a:buNone/>
            </a:pPr>
            <a:r>
              <a:rPr lang="en-US" altLang="ko-KR" sz="1100" b="1">
                <a:solidFill>
                  <a:schemeClr val="tx1"/>
                </a:solidFill>
              </a:rPr>
              <a:t>1. </a:t>
            </a:r>
            <a:r>
              <a:rPr lang="ko-KR" altLang="en-US" sz="1100" b="1">
                <a:solidFill>
                  <a:schemeClr val="tx1"/>
                </a:solidFill>
              </a:rPr>
              <a:t>양방향 컨버터 기반 전력 흐름 제어</a:t>
            </a:r>
            <a:br>
              <a:rPr lang="en-US" altLang="ko-KR" sz="1100" b="1">
                <a:solidFill>
                  <a:schemeClr val="tx1"/>
                </a:solidFill>
              </a:rPr>
            </a:br>
            <a:r>
              <a:rPr lang="ko-KR" altLang="en-US" sz="1050">
                <a:solidFill>
                  <a:schemeClr val="tx1"/>
                </a:solidFill>
              </a:rPr>
              <a:t>양방향 컨버터로 정류기</a:t>
            </a:r>
            <a:r>
              <a:rPr lang="en-US" altLang="ko-KR" sz="1050">
                <a:solidFill>
                  <a:schemeClr val="tx1"/>
                </a:solidFill>
              </a:rPr>
              <a:t>/</a:t>
            </a:r>
            <a:r>
              <a:rPr lang="ko-KR" altLang="en-US" sz="1050">
                <a:solidFill>
                  <a:schemeClr val="tx1"/>
                </a:solidFill>
              </a:rPr>
              <a:t>인버터 모드를 지원하여 전력 흐름을 유연하게 제어</a:t>
            </a:r>
            <a:endParaRPr lang="en-US" altLang="ko-KR" sz="1050">
              <a:solidFill>
                <a:schemeClr val="tx1"/>
              </a:solidFill>
            </a:endParaRPr>
          </a:p>
          <a:p>
            <a:pPr marL="0" indent="0">
              <a:spcBef>
                <a:spcPts val="600"/>
              </a:spcBef>
              <a:buClr>
                <a:schemeClr val="tx1"/>
              </a:buClr>
              <a:buSzPct val="100000"/>
              <a:buNone/>
            </a:pPr>
            <a:r>
              <a:rPr lang="en-US" altLang="ko-KR" sz="1100" b="1">
                <a:solidFill>
                  <a:schemeClr val="tx1"/>
                </a:solidFill>
              </a:rPr>
              <a:t>2. </a:t>
            </a:r>
            <a:r>
              <a:rPr lang="ko-KR" altLang="en-US" sz="1100" b="1" err="1">
                <a:solidFill>
                  <a:schemeClr val="tx1"/>
                </a:solidFill>
              </a:rPr>
              <a:t>지락</a:t>
            </a:r>
            <a:r>
              <a:rPr lang="en-US" altLang="ko-KR" sz="1100" b="1">
                <a:solidFill>
                  <a:schemeClr val="tx1"/>
                </a:solidFill>
              </a:rPr>
              <a:t>/</a:t>
            </a:r>
            <a:r>
              <a:rPr lang="ko-KR" altLang="en-US" sz="1100" b="1">
                <a:solidFill>
                  <a:schemeClr val="tx1"/>
                </a:solidFill>
              </a:rPr>
              <a:t>절연 감시 및 </a:t>
            </a:r>
            <a:r>
              <a:rPr lang="en-US" altLang="ko-KR" sz="1100" b="1">
                <a:solidFill>
                  <a:schemeClr val="tx1"/>
                </a:solidFill>
              </a:rPr>
              <a:t>DC UPS </a:t>
            </a:r>
            <a:r>
              <a:rPr lang="ko-KR" altLang="en-US" sz="1100" b="1">
                <a:solidFill>
                  <a:schemeClr val="tx1"/>
                </a:solidFill>
              </a:rPr>
              <a:t>기반 안전 보호</a:t>
            </a:r>
            <a:br>
              <a:rPr lang="en-US" altLang="ko-KR" sz="1100" b="1">
                <a:solidFill>
                  <a:schemeClr val="tx1"/>
                </a:solidFill>
              </a:rPr>
            </a:br>
            <a:r>
              <a:rPr lang="ko-KR" altLang="en-US" sz="1050">
                <a:solidFill>
                  <a:schemeClr val="tx1"/>
                </a:solidFill>
              </a:rPr>
              <a:t>라인 전체를 실시간 감시하고 정전 및 비정상 상황에 신속 대응</a:t>
            </a:r>
            <a:endParaRPr lang="en-US" altLang="ko-KR" sz="1050">
              <a:solidFill>
                <a:schemeClr val="tx1"/>
              </a:solidFill>
            </a:endParaRPr>
          </a:p>
          <a:p>
            <a:pPr marL="0" indent="0">
              <a:spcBef>
                <a:spcPts val="600"/>
              </a:spcBef>
              <a:buClr>
                <a:schemeClr val="tx1"/>
              </a:buClr>
              <a:buSzPct val="100000"/>
              <a:buNone/>
            </a:pPr>
            <a:r>
              <a:rPr lang="en-US" altLang="ko-KR" sz="1100" b="1">
                <a:solidFill>
                  <a:schemeClr val="tx1"/>
                </a:solidFill>
              </a:rPr>
              <a:t>3. </a:t>
            </a:r>
            <a:r>
              <a:rPr lang="ko-KR" altLang="en-US" sz="1100" b="1">
                <a:solidFill>
                  <a:schemeClr val="tx1"/>
                </a:solidFill>
              </a:rPr>
              <a:t>웹 기반 통합 모니터링</a:t>
            </a:r>
            <a:br>
              <a:rPr lang="en-US" altLang="ko-KR" sz="1100" b="1">
                <a:solidFill>
                  <a:schemeClr val="tx1"/>
                </a:solidFill>
              </a:rPr>
            </a:br>
            <a:r>
              <a:rPr lang="ko-KR" altLang="en-US" sz="1050">
                <a:solidFill>
                  <a:schemeClr val="tx1"/>
                </a:solidFill>
              </a:rPr>
              <a:t>전압</a:t>
            </a:r>
            <a:r>
              <a:rPr lang="en-US" altLang="ko-KR" sz="1050">
                <a:solidFill>
                  <a:schemeClr val="tx1"/>
                </a:solidFill>
              </a:rPr>
              <a:t>·</a:t>
            </a:r>
            <a:r>
              <a:rPr lang="ko-KR" altLang="en-US" sz="1050">
                <a:solidFill>
                  <a:schemeClr val="tx1"/>
                </a:solidFill>
              </a:rPr>
              <a:t>전류</a:t>
            </a:r>
            <a:r>
              <a:rPr lang="en-US" altLang="ko-KR" sz="1050">
                <a:solidFill>
                  <a:schemeClr val="tx1"/>
                </a:solidFill>
              </a:rPr>
              <a:t>·</a:t>
            </a:r>
            <a:r>
              <a:rPr lang="ko-KR" altLang="en-US" sz="1050">
                <a:solidFill>
                  <a:schemeClr val="tx1"/>
                </a:solidFill>
              </a:rPr>
              <a:t>전력</a:t>
            </a:r>
            <a:r>
              <a:rPr lang="en-US" altLang="ko-KR" sz="1050">
                <a:solidFill>
                  <a:schemeClr val="tx1"/>
                </a:solidFill>
              </a:rPr>
              <a:t>·</a:t>
            </a:r>
            <a:r>
              <a:rPr lang="ko-KR" altLang="en-US" sz="1050">
                <a:solidFill>
                  <a:schemeClr val="tx1"/>
                </a:solidFill>
              </a:rPr>
              <a:t>알람 정보를 단일 화면에서 확인하여 투명한 전력 운영 지원</a:t>
            </a:r>
            <a:endParaRPr lang="en-US" altLang="ko-KR" sz="1050">
              <a:solidFill>
                <a:schemeClr val="tx1"/>
              </a:solidFill>
            </a:endParaRPr>
          </a:p>
          <a:p>
            <a:pPr marL="0" indent="0">
              <a:spcBef>
                <a:spcPts val="600"/>
              </a:spcBef>
              <a:buClr>
                <a:schemeClr val="tx1"/>
              </a:buClr>
              <a:buSzPct val="100000"/>
              <a:buNone/>
            </a:pPr>
            <a:endParaRPr lang="en-US" altLang="ko-KR" sz="1050">
              <a:solidFill>
                <a:schemeClr val="tx1"/>
              </a:solidFill>
            </a:endParaRPr>
          </a:p>
          <a:p>
            <a:pPr marL="0" indent="0">
              <a:spcBef>
                <a:spcPts val="600"/>
              </a:spcBef>
              <a:buClr>
                <a:schemeClr val="tx1"/>
              </a:buClr>
              <a:buSzPct val="100000"/>
              <a:buNone/>
            </a:pPr>
            <a:endParaRPr lang="en-US" altLang="ko-KR" sz="1050">
              <a:solidFill>
                <a:schemeClr val="tx1"/>
              </a:solidFill>
            </a:endParaRPr>
          </a:p>
          <a:p>
            <a:pPr marL="0" indent="0">
              <a:spcBef>
                <a:spcPts val="600"/>
              </a:spcBef>
              <a:buClr>
                <a:schemeClr val="tx1"/>
              </a:buClr>
              <a:buSzPct val="100000"/>
              <a:buNone/>
            </a:pPr>
            <a:endParaRPr lang="en-US" altLang="ko-KR" sz="1050">
              <a:solidFill>
                <a:schemeClr val="tx1"/>
              </a:solidFill>
            </a:endParaRPr>
          </a:p>
          <a:p>
            <a:pPr marL="0" indent="0">
              <a:spcBef>
                <a:spcPts val="600"/>
              </a:spcBef>
              <a:buClr>
                <a:schemeClr val="tx1"/>
              </a:buClr>
              <a:buSzPct val="100000"/>
              <a:buNone/>
            </a:pPr>
            <a:endParaRPr lang="en-US" altLang="ko-KR" sz="1050">
              <a:solidFill>
                <a:schemeClr val="tx1"/>
              </a:solidFill>
            </a:endParaRPr>
          </a:p>
          <a:p>
            <a:pPr marL="0" indent="0">
              <a:spcBef>
                <a:spcPts val="600"/>
              </a:spcBef>
              <a:buClr>
                <a:schemeClr val="tx1"/>
              </a:buClr>
              <a:buSzPct val="100000"/>
              <a:buNone/>
            </a:pPr>
            <a:endParaRPr lang="en-US" altLang="ko-KR" sz="1050">
              <a:solidFill>
                <a:schemeClr val="tx1"/>
              </a:solidFill>
            </a:endParaRPr>
          </a:p>
          <a:p>
            <a:pPr marL="0" indent="0">
              <a:spcBef>
                <a:spcPts val="600"/>
              </a:spcBef>
              <a:buClr>
                <a:schemeClr val="tx1"/>
              </a:buClr>
              <a:buSzPct val="100000"/>
              <a:buNone/>
            </a:pPr>
            <a:endParaRPr lang="en-US" altLang="ko-KR" sz="1050">
              <a:solidFill>
                <a:schemeClr val="tx1"/>
              </a:solidFill>
            </a:endParaRPr>
          </a:p>
          <a:p>
            <a:pPr marL="0" indent="0">
              <a:spcBef>
                <a:spcPts val="600"/>
              </a:spcBef>
              <a:buClr>
                <a:schemeClr val="tx1"/>
              </a:buClr>
              <a:buSzPct val="100000"/>
              <a:buNone/>
            </a:pPr>
            <a:r>
              <a:rPr lang="en-US" altLang="ko-KR" sz="1100" b="1">
                <a:solidFill>
                  <a:schemeClr val="tx1"/>
                </a:solidFill>
              </a:rPr>
              <a:t>4. Modbus TCP/IP </a:t>
            </a:r>
            <a:r>
              <a:rPr lang="ko-KR" altLang="en-US" sz="1100" b="1">
                <a:solidFill>
                  <a:schemeClr val="tx1"/>
                </a:solidFill>
              </a:rPr>
              <a:t>기반 외부 시스템 연동</a:t>
            </a:r>
            <a:br>
              <a:rPr lang="en-US" altLang="ko-KR" sz="1100" b="1">
                <a:solidFill>
                  <a:schemeClr val="tx1"/>
                </a:solidFill>
              </a:rPr>
            </a:br>
            <a:r>
              <a:rPr lang="en-US" altLang="ko-KR" sz="1050">
                <a:solidFill>
                  <a:schemeClr val="tx1"/>
                </a:solidFill>
              </a:rPr>
              <a:t>EMS·BMS·SCADA </a:t>
            </a:r>
            <a:r>
              <a:rPr lang="ko-KR" altLang="en-US" sz="1050">
                <a:solidFill>
                  <a:schemeClr val="tx1"/>
                </a:solidFill>
              </a:rPr>
              <a:t>등과 연동하여 통합 모니터링 및 전력관리 자동화 지원</a:t>
            </a:r>
            <a:endParaRPr lang="ko-KR" altLang="en-US" sz="1000">
              <a:solidFill>
                <a:schemeClr val="tx1"/>
              </a:solidFill>
            </a:endParaRPr>
          </a:p>
        </p:txBody>
      </p:sp>
      <p:sp>
        <p:nvSpPr>
          <p:cNvPr id="1038" name="텍스트 개체 틀 7">
            <a:extLst>
              <a:ext uri="{FF2B5EF4-FFF2-40B4-BE49-F238E27FC236}">
                <a16:creationId xmlns:a16="http://schemas.microsoft.com/office/drawing/2014/main" id="{BA463A6F-DF54-BFB2-93CC-9CF46F12CCF5}"/>
              </a:ext>
            </a:extLst>
          </p:cNvPr>
          <p:cNvSpPr txBox="1">
            <a:spLocks/>
          </p:cNvSpPr>
          <p:nvPr/>
        </p:nvSpPr>
        <p:spPr>
          <a:xfrm>
            <a:off x="3539273" y="2110512"/>
            <a:ext cx="2952671" cy="542239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en-US" altLang="ko-KR" sz="1400" b="1" kern="0" spc="-25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Key</a:t>
            </a:r>
            <a:r>
              <a:rPr lang="ko-KR" altLang="en-US" sz="1400" b="1" kern="0" spc="-25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 </a:t>
            </a:r>
            <a:r>
              <a:rPr lang="en-US" altLang="ko-KR" sz="1400" b="1" kern="0" spc="-25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Capabilities</a:t>
            </a:r>
            <a:endParaRPr lang="ko-KR" altLang="en-US" sz="1400" b="1" kern="0" spc="-25">
              <a:solidFill>
                <a:srgbClr val="6A2AA8"/>
              </a:solidFill>
              <a:latin typeface="Pretendard SemiBold" panose="02000503000000020004" pitchFamily="2" charset="-127"/>
              <a:ea typeface="Pretendard SemiBold" panose="02000503000000020004" pitchFamily="2" charset="-127"/>
              <a:cs typeface="Pretendard SemiBold" panose="02000503000000020004" pitchFamily="2" charset="-127"/>
            </a:endParaRPr>
          </a:p>
        </p:txBody>
      </p:sp>
      <p:pic>
        <p:nvPicPr>
          <p:cNvPr id="11" name="Image 3" descr="/home/claude/combined_brochure/media/dc_image11_monitor.png">
            <a:extLst>
              <a:ext uri="{FF2B5EF4-FFF2-40B4-BE49-F238E27FC236}">
                <a16:creationId xmlns:a16="http://schemas.microsoft.com/office/drawing/2014/main" id="{02C4DAF9-92B6-B751-3760-F2F0BE24E4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384" y="4114951"/>
            <a:ext cx="2744871" cy="1264648"/>
          </a:xfrm>
          <a:prstGeom prst="rect">
            <a:avLst/>
          </a:prstGeom>
        </p:spPr>
      </p:pic>
      <p:grpSp>
        <p:nvGrpSpPr>
          <p:cNvPr id="52" name="그룹 51">
            <a:extLst>
              <a:ext uri="{FF2B5EF4-FFF2-40B4-BE49-F238E27FC236}">
                <a16:creationId xmlns:a16="http://schemas.microsoft.com/office/drawing/2014/main" id="{6EE7AEF5-8648-D38D-F244-44F3DAD8F6D3}"/>
              </a:ext>
            </a:extLst>
          </p:cNvPr>
          <p:cNvGrpSpPr/>
          <p:nvPr/>
        </p:nvGrpSpPr>
        <p:grpSpPr>
          <a:xfrm>
            <a:off x="232137" y="7459267"/>
            <a:ext cx="3565892" cy="672269"/>
            <a:chOff x="232137" y="7489624"/>
            <a:chExt cx="3565892" cy="736039"/>
          </a:xfrm>
        </p:grpSpPr>
        <p:sp>
          <p:nvSpPr>
            <p:cNvPr id="13" name="텍스트 개체 틀 5">
              <a:extLst>
                <a:ext uri="{FF2B5EF4-FFF2-40B4-BE49-F238E27FC236}">
                  <a16:creationId xmlns:a16="http://schemas.microsoft.com/office/drawing/2014/main" id="{2EE7D93A-2DE0-9DB1-6929-BDDC7E3E82F7}"/>
                </a:ext>
              </a:extLst>
            </p:cNvPr>
            <p:cNvSpPr txBox="1">
              <a:spLocks/>
            </p:cNvSpPr>
            <p:nvPr/>
          </p:nvSpPr>
          <p:spPr>
            <a:xfrm>
              <a:off x="269266" y="7529827"/>
              <a:ext cx="3528763" cy="679426"/>
            </a:xfrm>
            <a:prstGeom prst="rect">
              <a:avLst/>
            </a:prstGeom>
          </p:spPr>
          <p:txBody>
            <a:bodyPr/>
            <a:lstStyle>
              <a:lvl1pPr marL="178597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1pPr>
              <a:lvl2pPr marL="446493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2pPr>
              <a:lvl3pPr marL="714389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3pPr>
              <a:lvl4pPr marL="982285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4pPr>
              <a:lvl5pPr marL="1250181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5pPr>
              <a:lvl6pPr marL="1518077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맑은 고딕"/>
                  <a:ea typeface="맑은 고딕"/>
                  <a:cs typeface="맑은 고딕"/>
                  <a:sym typeface="맑은 고딕"/>
                </a:defRPr>
              </a:lvl6pPr>
              <a:lvl7pPr marL="1785974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맑은 고딕"/>
                  <a:ea typeface="맑은 고딕"/>
                  <a:cs typeface="맑은 고딕"/>
                  <a:sym typeface="맑은 고딕"/>
                </a:defRPr>
              </a:lvl7pPr>
              <a:lvl8pPr marL="2053870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맑은 고딕"/>
                  <a:ea typeface="맑은 고딕"/>
                  <a:cs typeface="맑은 고딕"/>
                  <a:sym typeface="맑은 고딕"/>
                </a:defRPr>
              </a:lvl8pPr>
              <a:lvl9pPr marL="2321765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맑은 고딕"/>
                  <a:ea typeface="맑은 고딕"/>
                  <a:cs typeface="맑은 고딕"/>
                  <a:sym typeface="맑은 고딕"/>
                </a:defRPr>
              </a:lvl9pPr>
            </a:lstStyle>
            <a:p>
              <a:pPr marL="0" indent="0">
                <a:spcBef>
                  <a:spcPts val="300"/>
                </a:spcBef>
                <a:spcAft>
                  <a:spcPts val="0"/>
                </a:spcAft>
                <a:buClr>
                  <a:schemeClr val="tx1"/>
                </a:buClr>
                <a:buSzPct val="100000"/>
                <a:buNone/>
              </a:pPr>
              <a:r>
                <a:rPr lang="ko-KR" altLang="en-US" sz="1050" b="1"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에너지 효율 향상</a:t>
              </a:r>
              <a:endParaRPr lang="en-US" altLang="ko-KR" sz="1050" b="1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endParaRPr>
            </a:p>
            <a:p>
              <a:pPr marL="0" indent="0">
                <a:spcBef>
                  <a:spcPts val="300"/>
                </a:spcBef>
                <a:spcAft>
                  <a:spcPts val="0"/>
                </a:spcAft>
                <a:buClr>
                  <a:schemeClr val="tx1"/>
                </a:buClr>
                <a:buSzPct val="100000"/>
                <a:buNone/>
              </a:pPr>
              <a:r>
                <a:rPr lang="ko-KR" altLang="en-US" sz="1000"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개별 </a:t>
              </a:r>
              <a:r>
                <a:rPr lang="en-US" altLang="ko-KR" sz="1000"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AC/DC </a:t>
              </a:r>
              <a:r>
                <a:rPr lang="ko-KR" altLang="en-US" sz="1000"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변환을 대형 컨버터로 통합해 </a:t>
              </a:r>
              <a:r>
                <a:rPr lang="ko-KR" altLang="en-US" sz="1000" err="1"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충방전</a:t>
              </a:r>
              <a:r>
                <a:rPr lang="ko-KR" altLang="en-US" sz="1000"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 </a:t>
              </a:r>
              <a:br>
                <a:rPr lang="en-US" altLang="ko-KR" sz="1000"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</a:br>
              <a:r>
                <a:rPr lang="ko-KR" altLang="en-US" sz="1000"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효율을 </a:t>
              </a:r>
              <a:r>
                <a:rPr lang="en-US" altLang="ko-KR" sz="1000"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21.2%→31.9%</a:t>
              </a:r>
              <a:r>
                <a:rPr lang="ko-KR" altLang="en-US" sz="1000"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로 향상시키며</a:t>
              </a:r>
              <a:r>
                <a:rPr lang="en-US" altLang="ko-KR" sz="1000"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, </a:t>
              </a:r>
              <a:r>
                <a:rPr lang="ko-KR" altLang="en-US" sz="1000"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전력 손실을 절감합니다</a:t>
              </a:r>
              <a:r>
                <a:rPr lang="en-US" altLang="ko-KR" sz="1000"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.</a:t>
              </a:r>
            </a:p>
          </p:txBody>
        </p:sp>
        <p:sp>
          <p:nvSpPr>
            <p:cNvPr id="17" name="사각형: 둥근 모서리 16">
              <a:extLst>
                <a:ext uri="{FF2B5EF4-FFF2-40B4-BE49-F238E27FC236}">
                  <a16:creationId xmlns:a16="http://schemas.microsoft.com/office/drawing/2014/main" id="{382995D5-5A4E-6FD1-2E81-642BB5B1DC32}"/>
                </a:ext>
              </a:extLst>
            </p:cNvPr>
            <p:cNvSpPr/>
            <p:nvPr/>
          </p:nvSpPr>
          <p:spPr>
            <a:xfrm>
              <a:off x="232137" y="7489624"/>
              <a:ext cx="3401712" cy="736039"/>
            </a:xfrm>
            <a:prstGeom prst="roundRect">
              <a:avLst/>
            </a:prstGeom>
            <a:noFill/>
            <a:ln w="3175" cap="flat">
              <a:solidFill>
                <a:schemeClr val="bg1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3866" tIns="33866" rIns="33866" bIns="33866" numCol="1" spcCol="38100" rtlCol="0" anchor="ctr">
              <a:noAutofit/>
            </a:bodyPr>
            <a:lstStyle/>
            <a:p>
              <a:pPr marL="0" marR="0" indent="0" algn="ctr" defTabSz="55033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20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</p:grpSp>
      <p:pic>
        <p:nvPicPr>
          <p:cNvPr id="47" name="그림 46">
            <a:extLst>
              <a:ext uri="{FF2B5EF4-FFF2-40B4-BE49-F238E27FC236}">
                <a16:creationId xmlns:a16="http://schemas.microsoft.com/office/drawing/2014/main" id="{8E2A3167-1947-C27F-3EF6-83199C1D214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87102" y="7551203"/>
            <a:ext cx="235116" cy="235116"/>
          </a:xfrm>
          <a:prstGeom prst="rect">
            <a:avLst/>
          </a:prstGeom>
        </p:spPr>
      </p:pic>
      <p:pic>
        <p:nvPicPr>
          <p:cNvPr id="49" name="그림 48">
            <a:extLst>
              <a:ext uri="{FF2B5EF4-FFF2-40B4-BE49-F238E27FC236}">
                <a16:creationId xmlns:a16="http://schemas.microsoft.com/office/drawing/2014/main" id="{D51B1B4A-471D-6245-FFDD-CC3F0AB66A4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5362" y="8303665"/>
            <a:ext cx="218595" cy="218595"/>
          </a:xfrm>
          <a:prstGeom prst="rect">
            <a:avLst/>
          </a:prstGeom>
        </p:spPr>
      </p:pic>
      <p:pic>
        <p:nvPicPr>
          <p:cNvPr id="51" name="그림 50">
            <a:extLst>
              <a:ext uri="{FF2B5EF4-FFF2-40B4-BE49-F238E27FC236}">
                <a16:creationId xmlns:a16="http://schemas.microsoft.com/office/drawing/2014/main" id="{55876FEB-772C-BDDF-8518-1BD11EE9093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88039" y="9028964"/>
            <a:ext cx="247084" cy="247084"/>
          </a:xfrm>
          <a:prstGeom prst="rect">
            <a:avLst/>
          </a:prstGeom>
        </p:spPr>
      </p:pic>
      <p:grpSp>
        <p:nvGrpSpPr>
          <p:cNvPr id="59" name="그룹 58">
            <a:extLst>
              <a:ext uri="{FF2B5EF4-FFF2-40B4-BE49-F238E27FC236}">
                <a16:creationId xmlns:a16="http://schemas.microsoft.com/office/drawing/2014/main" id="{960164A5-F6B1-ED76-892A-3010284F7C06}"/>
              </a:ext>
            </a:extLst>
          </p:cNvPr>
          <p:cNvGrpSpPr/>
          <p:nvPr/>
        </p:nvGrpSpPr>
        <p:grpSpPr>
          <a:xfrm>
            <a:off x="232137" y="8210277"/>
            <a:ext cx="3565892" cy="672269"/>
            <a:chOff x="232137" y="7489624"/>
            <a:chExt cx="3565892" cy="736039"/>
          </a:xfrm>
        </p:grpSpPr>
        <p:sp>
          <p:nvSpPr>
            <p:cNvPr id="60" name="텍스트 개체 틀 5">
              <a:extLst>
                <a:ext uri="{FF2B5EF4-FFF2-40B4-BE49-F238E27FC236}">
                  <a16:creationId xmlns:a16="http://schemas.microsoft.com/office/drawing/2014/main" id="{34F80066-1244-74AE-48FC-2FF5C5B9E289}"/>
                </a:ext>
              </a:extLst>
            </p:cNvPr>
            <p:cNvSpPr txBox="1">
              <a:spLocks/>
            </p:cNvSpPr>
            <p:nvPr/>
          </p:nvSpPr>
          <p:spPr>
            <a:xfrm>
              <a:off x="269266" y="7529827"/>
              <a:ext cx="3528763" cy="679426"/>
            </a:xfrm>
            <a:prstGeom prst="rect">
              <a:avLst/>
            </a:prstGeom>
          </p:spPr>
          <p:txBody>
            <a:bodyPr/>
            <a:lstStyle>
              <a:lvl1pPr marL="178597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1pPr>
              <a:lvl2pPr marL="446493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2pPr>
              <a:lvl3pPr marL="714389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3pPr>
              <a:lvl4pPr marL="982285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4pPr>
              <a:lvl5pPr marL="1250181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5pPr>
              <a:lvl6pPr marL="1518077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맑은 고딕"/>
                  <a:ea typeface="맑은 고딕"/>
                  <a:cs typeface="맑은 고딕"/>
                  <a:sym typeface="맑은 고딕"/>
                </a:defRPr>
              </a:lvl6pPr>
              <a:lvl7pPr marL="1785974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맑은 고딕"/>
                  <a:ea typeface="맑은 고딕"/>
                  <a:cs typeface="맑은 고딕"/>
                  <a:sym typeface="맑은 고딕"/>
                </a:defRPr>
              </a:lvl7pPr>
              <a:lvl8pPr marL="2053870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맑은 고딕"/>
                  <a:ea typeface="맑은 고딕"/>
                  <a:cs typeface="맑은 고딕"/>
                  <a:sym typeface="맑은 고딕"/>
                </a:defRPr>
              </a:lvl8pPr>
              <a:lvl9pPr marL="2321765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맑은 고딕"/>
                  <a:ea typeface="맑은 고딕"/>
                  <a:cs typeface="맑은 고딕"/>
                  <a:sym typeface="맑은 고딕"/>
                </a:defRPr>
              </a:lvl9pPr>
            </a:lstStyle>
            <a:p>
              <a:pPr marL="0" indent="0">
                <a:spcBef>
                  <a:spcPts val="300"/>
                </a:spcBef>
                <a:spcAft>
                  <a:spcPts val="0"/>
                </a:spcAft>
                <a:buClr>
                  <a:schemeClr val="tx1"/>
                </a:buClr>
                <a:buSzPct val="100000"/>
                <a:buNone/>
              </a:pPr>
              <a:r>
                <a:rPr lang="ko-KR" altLang="en-US" sz="1050" b="1"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안전성 강화</a:t>
              </a:r>
              <a:endParaRPr lang="en-US" altLang="ko-KR" sz="1050" b="1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endParaRPr>
            </a:p>
            <a:p>
              <a:pPr marL="0" indent="0">
                <a:spcBef>
                  <a:spcPts val="300"/>
                </a:spcBef>
                <a:spcAft>
                  <a:spcPts val="0"/>
                </a:spcAft>
                <a:buClr>
                  <a:schemeClr val="tx1"/>
                </a:buClr>
                <a:buSzPct val="100000"/>
                <a:buNone/>
              </a:pPr>
              <a:r>
                <a:rPr lang="ko-KR" altLang="en-US" sz="1000" err="1"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지락</a:t>
              </a:r>
              <a:r>
                <a:rPr lang="en-US" altLang="ko-KR" sz="1000"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·</a:t>
              </a:r>
              <a:r>
                <a:rPr lang="ko-KR" altLang="en-US" sz="1000"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절연 모니터링과 </a:t>
              </a:r>
              <a:r>
                <a:rPr lang="en-US" altLang="ko-KR" sz="1000"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DC UPS</a:t>
              </a:r>
              <a:r>
                <a:rPr lang="ko-KR" altLang="en-US" sz="1000"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로 정전 등 비정상 </a:t>
              </a:r>
              <a:br>
                <a:rPr lang="en-US" altLang="ko-KR" sz="1000"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</a:br>
              <a:r>
                <a:rPr lang="ko-KR" altLang="en-US" sz="1000"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상황에서도 라인과 배터리를 실시간으로 보호합니다</a:t>
              </a:r>
              <a:r>
                <a:rPr lang="en-US" altLang="ko-KR" sz="1000"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.</a:t>
              </a:r>
            </a:p>
          </p:txBody>
        </p:sp>
        <p:sp>
          <p:nvSpPr>
            <p:cNvPr id="61" name="사각형: 둥근 모서리 60">
              <a:extLst>
                <a:ext uri="{FF2B5EF4-FFF2-40B4-BE49-F238E27FC236}">
                  <a16:creationId xmlns:a16="http://schemas.microsoft.com/office/drawing/2014/main" id="{9CFC6EBA-E50A-00FB-9BD0-848F24879893}"/>
                </a:ext>
              </a:extLst>
            </p:cNvPr>
            <p:cNvSpPr/>
            <p:nvPr/>
          </p:nvSpPr>
          <p:spPr>
            <a:xfrm>
              <a:off x="232137" y="7489624"/>
              <a:ext cx="3401712" cy="736039"/>
            </a:xfrm>
            <a:prstGeom prst="roundRect">
              <a:avLst/>
            </a:prstGeom>
            <a:noFill/>
            <a:ln w="3175" cap="flat">
              <a:solidFill>
                <a:schemeClr val="bg1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3866" tIns="33866" rIns="33866" bIns="33866" numCol="1" spcCol="38100" rtlCol="0" anchor="ctr">
              <a:noAutofit/>
            </a:bodyPr>
            <a:lstStyle/>
            <a:p>
              <a:pPr marL="0" marR="0" indent="0" algn="ctr" defTabSz="55033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20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</p:grpSp>
      <p:grpSp>
        <p:nvGrpSpPr>
          <p:cNvPr id="63" name="그룹 62">
            <a:extLst>
              <a:ext uri="{FF2B5EF4-FFF2-40B4-BE49-F238E27FC236}">
                <a16:creationId xmlns:a16="http://schemas.microsoft.com/office/drawing/2014/main" id="{68E7B3B1-F91E-DA79-CC2A-1ED9E9EEC91B}"/>
              </a:ext>
            </a:extLst>
          </p:cNvPr>
          <p:cNvGrpSpPr/>
          <p:nvPr/>
        </p:nvGrpSpPr>
        <p:grpSpPr>
          <a:xfrm>
            <a:off x="232137" y="8948000"/>
            <a:ext cx="3565892" cy="672269"/>
            <a:chOff x="232137" y="7489624"/>
            <a:chExt cx="3565892" cy="736039"/>
          </a:xfrm>
        </p:grpSpPr>
        <p:sp>
          <p:nvSpPr>
            <p:cNvPr id="1024" name="텍스트 개체 틀 5">
              <a:extLst>
                <a:ext uri="{FF2B5EF4-FFF2-40B4-BE49-F238E27FC236}">
                  <a16:creationId xmlns:a16="http://schemas.microsoft.com/office/drawing/2014/main" id="{E9C3A749-05C3-286F-FAC4-08E2C9B90219}"/>
                </a:ext>
              </a:extLst>
            </p:cNvPr>
            <p:cNvSpPr txBox="1">
              <a:spLocks/>
            </p:cNvSpPr>
            <p:nvPr/>
          </p:nvSpPr>
          <p:spPr>
            <a:xfrm>
              <a:off x="269266" y="7529827"/>
              <a:ext cx="3528763" cy="679426"/>
            </a:xfrm>
            <a:prstGeom prst="rect">
              <a:avLst/>
            </a:prstGeom>
          </p:spPr>
          <p:txBody>
            <a:bodyPr/>
            <a:lstStyle>
              <a:lvl1pPr marL="178597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1pPr>
              <a:lvl2pPr marL="446493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2pPr>
              <a:lvl3pPr marL="714389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3pPr>
              <a:lvl4pPr marL="982285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4pPr>
              <a:lvl5pPr marL="1250181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5pPr>
              <a:lvl6pPr marL="1518077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맑은 고딕"/>
                  <a:ea typeface="맑은 고딕"/>
                  <a:cs typeface="맑은 고딕"/>
                  <a:sym typeface="맑은 고딕"/>
                </a:defRPr>
              </a:lvl6pPr>
              <a:lvl7pPr marL="1785974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맑은 고딕"/>
                  <a:ea typeface="맑은 고딕"/>
                  <a:cs typeface="맑은 고딕"/>
                  <a:sym typeface="맑은 고딕"/>
                </a:defRPr>
              </a:lvl7pPr>
              <a:lvl8pPr marL="2053870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맑은 고딕"/>
                  <a:ea typeface="맑은 고딕"/>
                  <a:cs typeface="맑은 고딕"/>
                  <a:sym typeface="맑은 고딕"/>
                </a:defRPr>
              </a:lvl8pPr>
              <a:lvl9pPr marL="2321765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맑은 고딕"/>
                  <a:ea typeface="맑은 고딕"/>
                  <a:cs typeface="맑은 고딕"/>
                  <a:sym typeface="맑은 고딕"/>
                </a:defRPr>
              </a:lvl9pPr>
            </a:lstStyle>
            <a:p>
              <a:pPr marL="0" indent="0">
                <a:spcBef>
                  <a:spcPts val="300"/>
                </a:spcBef>
                <a:spcAft>
                  <a:spcPts val="0"/>
                </a:spcAft>
                <a:buClr>
                  <a:schemeClr val="tx1"/>
                </a:buClr>
                <a:buSzPct val="100000"/>
                <a:buNone/>
              </a:pPr>
              <a:r>
                <a:rPr lang="ko-KR" altLang="en-US" sz="1050" b="1"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운영 투명성 확보</a:t>
              </a:r>
              <a:endParaRPr lang="en-US" altLang="ko-KR" sz="1050" b="1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endParaRPr>
            </a:p>
            <a:p>
              <a:pPr marL="0" indent="0">
                <a:spcBef>
                  <a:spcPts val="300"/>
                </a:spcBef>
                <a:spcAft>
                  <a:spcPts val="0"/>
                </a:spcAft>
                <a:buClr>
                  <a:schemeClr val="tx1"/>
                </a:buClr>
                <a:buSzPct val="100000"/>
                <a:buNone/>
              </a:pPr>
              <a:r>
                <a:rPr lang="ko-KR" altLang="en-US" sz="1000"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장비별 계층 구조</a:t>
              </a:r>
              <a:r>
                <a:rPr lang="en-US" altLang="ko-KR" sz="1000"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(Tree View)</a:t>
              </a:r>
              <a:r>
                <a:rPr lang="ko-KR" altLang="en-US" sz="1000"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와 알람 이력관리로 다수 </a:t>
              </a:r>
              <a:br>
                <a:rPr lang="en-US" altLang="ko-KR" sz="1000"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</a:br>
              <a:r>
                <a:rPr lang="ko-KR" altLang="en-US" sz="1000"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장비의 상태를 한 화면에서 즉시 확인합니다</a:t>
              </a:r>
              <a:r>
                <a:rPr lang="en-US" altLang="ko-KR" sz="1000"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.</a:t>
              </a:r>
            </a:p>
          </p:txBody>
        </p:sp>
        <p:sp>
          <p:nvSpPr>
            <p:cNvPr id="1025" name="사각형: 둥근 모서리 1024">
              <a:extLst>
                <a:ext uri="{FF2B5EF4-FFF2-40B4-BE49-F238E27FC236}">
                  <a16:creationId xmlns:a16="http://schemas.microsoft.com/office/drawing/2014/main" id="{4B926480-9324-3E0F-5B4C-848AF07541B0}"/>
                </a:ext>
              </a:extLst>
            </p:cNvPr>
            <p:cNvSpPr/>
            <p:nvPr/>
          </p:nvSpPr>
          <p:spPr>
            <a:xfrm>
              <a:off x="232137" y="7489624"/>
              <a:ext cx="3401712" cy="736039"/>
            </a:xfrm>
            <a:prstGeom prst="roundRect">
              <a:avLst/>
            </a:prstGeom>
            <a:noFill/>
            <a:ln w="3175" cap="flat">
              <a:solidFill>
                <a:schemeClr val="bg1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3866" tIns="33866" rIns="33866" bIns="33866" numCol="1" spcCol="38100" rtlCol="0" anchor="ctr">
              <a:noAutofit/>
            </a:bodyPr>
            <a:lstStyle/>
            <a:p>
              <a:pPr marL="0" marR="0" indent="0" algn="ctr" defTabSz="55033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20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</p:grpSp>
      <p:sp>
        <p:nvSpPr>
          <p:cNvPr id="1026" name="텍스트 개체 틀 5">
            <a:extLst>
              <a:ext uri="{FF2B5EF4-FFF2-40B4-BE49-F238E27FC236}">
                <a16:creationId xmlns:a16="http://schemas.microsoft.com/office/drawing/2014/main" id="{C203C2BF-9E97-4B3F-C080-09AF3B6799D3}"/>
              </a:ext>
            </a:extLst>
          </p:cNvPr>
          <p:cNvSpPr txBox="1">
            <a:spLocks/>
          </p:cNvSpPr>
          <p:nvPr/>
        </p:nvSpPr>
        <p:spPr>
          <a:xfrm>
            <a:off x="298153" y="6504662"/>
            <a:ext cx="2952671" cy="525091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spcBef>
                <a:spcPts val="300"/>
              </a:spcBef>
              <a:buClr>
                <a:schemeClr val="tx1"/>
              </a:buClr>
              <a:buSzPct val="100000"/>
              <a:buFontTx/>
              <a:buNone/>
            </a:pPr>
            <a:r>
              <a:rPr lang="ko-KR" altLang="en-US" sz="1100" b="1">
                <a:solidFill>
                  <a:schemeClr val="tx1"/>
                </a:solidFill>
              </a:rPr>
              <a:t>대상 산업</a:t>
            </a:r>
            <a:r>
              <a:rPr lang="en-US" altLang="ko-KR" sz="1100" b="1">
                <a:solidFill>
                  <a:schemeClr val="tx1"/>
                </a:solidFill>
              </a:rPr>
              <a:t> :</a:t>
            </a:r>
            <a:r>
              <a:rPr lang="en-US" altLang="ko-KR" sz="1100">
                <a:solidFill>
                  <a:schemeClr val="tx1"/>
                </a:solidFill>
              </a:rPr>
              <a:t> </a:t>
            </a:r>
            <a:r>
              <a:rPr lang="ko-KR" altLang="en-US" sz="1100">
                <a:solidFill>
                  <a:schemeClr val="tx1"/>
                </a:solidFill>
              </a:rPr>
              <a:t>데이터센터</a:t>
            </a:r>
            <a:r>
              <a:rPr lang="en-US" altLang="ko-KR" sz="1100">
                <a:solidFill>
                  <a:schemeClr val="tx1"/>
                </a:solidFill>
              </a:rPr>
              <a:t>, </a:t>
            </a:r>
            <a:r>
              <a:rPr lang="ko-KR" altLang="en-US" sz="1100">
                <a:solidFill>
                  <a:schemeClr val="tx1"/>
                </a:solidFill>
              </a:rPr>
              <a:t>배터리 제조공장</a:t>
            </a:r>
            <a:r>
              <a:rPr lang="en-US" altLang="ko-KR" sz="1100">
                <a:solidFill>
                  <a:schemeClr val="tx1"/>
                </a:solidFill>
              </a:rPr>
              <a:t>, ESS </a:t>
            </a:r>
            <a:r>
              <a:rPr lang="ko-KR" altLang="en-US" sz="1100">
                <a:solidFill>
                  <a:schemeClr val="tx1"/>
                </a:solidFill>
              </a:rPr>
              <a:t>등 대규모 전력</a:t>
            </a:r>
            <a:r>
              <a:rPr lang="en-US" altLang="ko-KR" sz="1100">
                <a:solidFill>
                  <a:schemeClr val="tx1"/>
                </a:solidFill>
              </a:rPr>
              <a:t>·</a:t>
            </a:r>
            <a:r>
              <a:rPr lang="ko-KR" altLang="en-US" sz="1100">
                <a:solidFill>
                  <a:schemeClr val="tx1"/>
                </a:solidFill>
              </a:rPr>
              <a:t>배터리 설비 운영 산업</a:t>
            </a:r>
            <a:endParaRPr lang="en-US" altLang="ko-KR" sz="1100">
              <a:solidFill>
                <a:schemeClr val="tx1"/>
              </a:solidFill>
            </a:endParaRPr>
          </a:p>
        </p:txBody>
      </p:sp>
      <p:sp>
        <p:nvSpPr>
          <p:cNvPr id="1027" name="텍스트 개체 틀 7">
            <a:extLst>
              <a:ext uri="{FF2B5EF4-FFF2-40B4-BE49-F238E27FC236}">
                <a16:creationId xmlns:a16="http://schemas.microsoft.com/office/drawing/2014/main" id="{3C906C3C-173A-8C2E-8281-E05583006C55}"/>
              </a:ext>
            </a:extLst>
          </p:cNvPr>
          <p:cNvSpPr txBox="1">
            <a:spLocks/>
          </p:cNvSpPr>
          <p:nvPr/>
        </p:nvSpPr>
        <p:spPr>
          <a:xfrm>
            <a:off x="300467" y="6196511"/>
            <a:ext cx="2952671" cy="277944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ko-KR" altLang="en-US" sz="1400" b="1" kern="0" spc="-25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어디에서 사용하나요</a:t>
            </a:r>
            <a:r>
              <a:rPr lang="en-US" altLang="ko-KR" sz="1400" b="1" kern="0" spc="-25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?</a:t>
            </a:r>
            <a:endParaRPr lang="ko-KR" altLang="en-US" sz="1400" b="1" kern="0" spc="-25">
              <a:solidFill>
                <a:srgbClr val="6A2AA8"/>
              </a:solidFill>
              <a:latin typeface="Pretendard SemiBold" panose="02000503000000020004" pitchFamily="2" charset="-127"/>
              <a:ea typeface="Pretendard SemiBold" panose="02000503000000020004" pitchFamily="2" charset="-127"/>
              <a:cs typeface="Pretendard SemiBold" panose="02000503000000020004" pitchFamily="2" charset="-127"/>
            </a:endParaRPr>
          </a:p>
        </p:txBody>
      </p:sp>
      <p:sp>
        <p:nvSpPr>
          <p:cNvPr id="1029" name="Text 1">
            <a:extLst>
              <a:ext uri="{FF2B5EF4-FFF2-40B4-BE49-F238E27FC236}">
                <a16:creationId xmlns:a16="http://schemas.microsoft.com/office/drawing/2014/main" id="{9C1B437F-9B76-EC3D-C8DC-20A131E2A3E3}"/>
              </a:ext>
            </a:extLst>
          </p:cNvPr>
          <p:cNvSpPr txBox="1"/>
          <p:nvPr/>
        </p:nvSpPr>
        <p:spPr>
          <a:xfrm>
            <a:off x="3824794" y="8635491"/>
            <a:ext cx="864394" cy="1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defTabSz="232177">
              <a:spcBef>
                <a:spcPts val="1645"/>
              </a:spcBef>
              <a:buClr>
                <a:srgbClr val="FFFFFF"/>
              </a:buClr>
              <a:buSzPct val="125000"/>
            </a:pPr>
            <a:r>
              <a:rPr lang="en-US" sz="1050" kern="0" spc="-42" err="1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  <a:sym typeface="맑은 고딕"/>
              </a:rPr>
              <a:t>에너지</a:t>
            </a:r>
            <a:r>
              <a:rPr lang="en-US" sz="1050" kern="0" spc="-42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  <a:sym typeface="맑은 고딕"/>
              </a:rPr>
              <a:t> </a:t>
            </a:r>
            <a:r>
              <a:rPr lang="en-US" sz="1050" kern="0" spc="-42" err="1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  <a:sym typeface="맑은 고딕"/>
              </a:rPr>
              <a:t>효율</a:t>
            </a:r>
            <a:endParaRPr lang="en-US" sz="1050" kern="0" spc="-42">
              <a:solidFill>
                <a:schemeClr val="bg1"/>
              </a:solidFill>
              <a:latin typeface="Pretendard Medium" panose="02000503000000020004" pitchFamily="2" charset="-127"/>
              <a:ea typeface="Pretendard Medium" panose="02000503000000020004" pitchFamily="2" charset="-127"/>
              <a:cs typeface="Pretendard Medium" panose="02000503000000020004" pitchFamily="2" charset="-127"/>
              <a:sym typeface="맑은 고딕"/>
            </a:endParaRPr>
          </a:p>
        </p:txBody>
      </p:sp>
      <p:sp>
        <p:nvSpPr>
          <p:cNvPr id="1030" name="Shape 2">
            <a:extLst>
              <a:ext uri="{FF2B5EF4-FFF2-40B4-BE49-F238E27FC236}">
                <a16:creationId xmlns:a16="http://schemas.microsoft.com/office/drawing/2014/main" id="{DFD6D545-70AB-30B7-E97F-883D03DF5990}"/>
              </a:ext>
            </a:extLst>
          </p:cNvPr>
          <p:cNvSpPr/>
          <p:nvPr/>
        </p:nvSpPr>
        <p:spPr>
          <a:xfrm>
            <a:off x="3946540" y="8809803"/>
            <a:ext cx="620903" cy="0"/>
          </a:xfrm>
          <a:prstGeom prst="line">
            <a:avLst/>
          </a:prstGeom>
          <a:noFill/>
          <a:ln w="12700">
            <a:solidFill>
              <a:srgbClr val="E3D6EE"/>
            </a:solidFill>
            <a:prstDash val="solid"/>
          </a:ln>
        </p:spPr>
        <p:txBody>
          <a:bodyPr/>
          <a:lstStyle/>
          <a:p>
            <a:endParaRPr lang="ko-KR" altLang="en-US" sz="105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1031" name="Text 3">
            <a:extLst>
              <a:ext uri="{FF2B5EF4-FFF2-40B4-BE49-F238E27FC236}">
                <a16:creationId xmlns:a16="http://schemas.microsoft.com/office/drawing/2014/main" id="{D99E8F24-E824-479E-DCDA-2C6ADD45FC86}"/>
              </a:ext>
            </a:extLst>
          </p:cNvPr>
          <p:cNvSpPr txBox="1"/>
          <p:nvPr/>
        </p:nvSpPr>
        <p:spPr>
          <a:xfrm>
            <a:off x="3824794" y="8914553"/>
            <a:ext cx="864394" cy="942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kern="0" err="1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rPr>
              <a:t>충방전</a:t>
            </a:r>
            <a:r>
              <a:rPr lang="en-US" sz="800" kern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rPr>
              <a:t> </a:t>
            </a:r>
            <a:r>
              <a:rPr lang="en-US" sz="800" kern="0" err="1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rPr>
              <a:t>효율</a:t>
            </a:r>
            <a:endParaRPr lang="en-US" sz="800" kern="0">
              <a:solidFill>
                <a:schemeClr val="bg1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  <a:sym typeface="맑은 고딕"/>
            </a:endParaRPr>
          </a:p>
        </p:txBody>
      </p:sp>
      <p:sp>
        <p:nvSpPr>
          <p:cNvPr id="1032" name="Text 4">
            <a:extLst>
              <a:ext uri="{FF2B5EF4-FFF2-40B4-BE49-F238E27FC236}">
                <a16:creationId xmlns:a16="http://schemas.microsoft.com/office/drawing/2014/main" id="{B9F6EAE2-0634-22DA-2CEC-B57F5F22259F}"/>
              </a:ext>
            </a:extLst>
          </p:cNvPr>
          <p:cNvSpPr txBox="1"/>
          <p:nvPr/>
        </p:nvSpPr>
        <p:spPr>
          <a:xfrm>
            <a:off x="3824794" y="9017350"/>
            <a:ext cx="864394" cy="185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31.9%</a:t>
            </a:r>
            <a:endParaRPr lang="en-US" sz="1600">
              <a:solidFill>
                <a:schemeClr val="bg1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1033" name="Text 5">
            <a:extLst>
              <a:ext uri="{FF2B5EF4-FFF2-40B4-BE49-F238E27FC236}">
                <a16:creationId xmlns:a16="http://schemas.microsoft.com/office/drawing/2014/main" id="{7A69E591-DDD0-F0A0-5ADD-6A4F746A82AE}"/>
              </a:ext>
            </a:extLst>
          </p:cNvPr>
          <p:cNvSpPr txBox="1"/>
          <p:nvPr/>
        </p:nvSpPr>
        <p:spPr>
          <a:xfrm>
            <a:off x="3824794" y="9282764"/>
            <a:ext cx="864394" cy="942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800" kern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부하 전력</a:t>
            </a:r>
          </a:p>
        </p:txBody>
      </p:sp>
      <p:sp>
        <p:nvSpPr>
          <p:cNvPr id="1034" name="Text 6">
            <a:extLst>
              <a:ext uri="{FF2B5EF4-FFF2-40B4-BE49-F238E27FC236}">
                <a16:creationId xmlns:a16="http://schemas.microsoft.com/office/drawing/2014/main" id="{9E80FA29-97C7-47F2-8B61-056A8D21EE7B}"/>
              </a:ext>
            </a:extLst>
          </p:cNvPr>
          <p:cNvSpPr txBox="1"/>
          <p:nvPr/>
        </p:nvSpPr>
        <p:spPr>
          <a:xfrm>
            <a:off x="3824794" y="9385561"/>
            <a:ext cx="864394" cy="185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49%↓</a:t>
            </a:r>
            <a:endParaRPr lang="en-US" sz="1600">
              <a:solidFill>
                <a:schemeClr val="bg1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1039" name="Text 8">
            <a:extLst>
              <a:ext uri="{FF2B5EF4-FFF2-40B4-BE49-F238E27FC236}">
                <a16:creationId xmlns:a16="http://schemas.microsoft.com/office/drawing/2014/main" id="{FD9B7A77-D1C3-1BA0-9CA3-47C048E2E12A}"/>
              </a:ext>
            </a:extLst>
          </p:cNvPr>
          <p:cNvSpPr txBox="1"/>
          <p:nvPr/>
        </p:nvSpPr>
        <p:spPr>
          <a:xfrm>
            <a:off x="4774410" y="8635491"/>
            <a:ext cx="864394" cy="1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algn="ctr" defTabSz="232177">
              <a:spcBef>
                <a:spcPts val="1645"/>
              </a:spcBef>
              <a:buClr>
                <a:srgbClr val="FFFFFF"/>
              </a:buClr>
              <a:buSzPct val="125000"/>
              <a:buNone/>
            </a:pPr>
            <a:r>
              <a:rPr lang="en-US" sz="1050" kern="0" spc="-42" err="1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rPr>
              <a:t>공간</a:t>
            </a:r>
            <a:r>
              <a:rPr lang="en-US" sz="1050" kern="0" spc="-42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rPr>
              <a:t> </a:t>
            </a:r>
            <a:r>
              <a:rPr lang="en-US" sz="1050" kern="0" spc="-42" err="1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rPr>
              <a:t>효율</a:t>
            </a:r>
            <a:endParaRPr lang="en-US" sz="1050" kern="0" spc="-42">
              <a:solidFill>
                <a:schemeClr val="bg1"/>
              </a:solidFill>
              <a:latin typeface="Pretendard Medium" panose="02000503000000020004" pitchFamily="2" charset="-127"/>
              <a:ea typeface="Pretendard Medium" panose="02000503000000020004" pitchFamily="2" charset="-127"/>
              <a:cs typeface="Pretendard Medium" panose="02000503000000020004" pitchFamily="2" charset="-127"/>
            </a:endParaRPr>
          </a:p>
        </p:txBody>
      </p:sp>
      <p:sp>
        <p:nvSpPr>
          <p:cNvPr id="1044" name="Shape 9">
            <a:extLst>
              <a:ext uri="{FF2B5EF4-FFF2-40B4-BE49-F238E27FC236}">
                <a16:creationId xmlns:a16="http://schemas.microsoft.com/office/drawing/2014/main" id="{DB7B2653-A4E9-F555-36B8-B18721EB5A84}"/>
              </a:ext>
            </a:extLst>
          </p:cNvPr>
          <p:cNvSpPr/>
          <p:nvPr/>
        </p:nvSpPr>
        <p:spPr>
          <a:xfrm>
            <a:off x="4896155" y="8809803"/>
            <a:ext cx="620903" cy="0"/>
          </a:xfrm>
          <a:prstGeom prst="line">
            <a:avLst/>
          </a:prstGeom>
          <a:noFill/>
          <a:ln w="12700">
            <a:solidFill>
              <a:srgbClr val="E3D6EE"/>
            </a:solidFill>
            <a:prstDash val="solid"/>
          </a:ln>
        </p:spPr>
        <p:txBody>
          <a:bodyPr/>
          <a:lstStyle/>
          <a:p>
            <a:endParaRPr lang="ko-KR" altLang="en-US" sz="105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1045" name="Text 10">
            <a:extLst>
              <a:ext uri="{FF2B5EF4-FFF2-40B4-BE49-F238E27FC236}">
                <a16:creationId xmlns:a16="http://schemas.microsoft.com/office/drawing/2014/main" id="{C3487EE6-3561-73AD-980D-E75C83EA084D}"/>
              </a:ext>
            </a:extLst>
          </p:cNvPr>
          <p:cNvSpPr txBox="1"/>
          <p:nvPr/>
        </p:nvSpPr>
        <p:spPr>
          <a:xfrm>
            <a:off x="4774410" y="8914553"/>
            <a:ext cx="864394" cy="942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800" kern="0" err="1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설치</a:t>
            </a:r>
            <a:r>
              <a:rPr lang="en-US" sz="800" kern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 </a:t>
            </a:r>
            <a:r>
              <a:rPr lang="en-US" sz="800" kern="0" err="1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공간</a:t>
            </a:r>
            <a:endParaRPr lang="en-US" sz="800" kern="0">
              <a:solidFill>
                <a:schemeClr val="bg1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sp>
        <p:nvSpPr>
          <p:cNvPr id="1046" name="Text 11">
            <a:extLst>
              <a:ext uri="{FF2B5EF4-FFF2-40B4-BE49-F238E27FC236}">
                <a16:creationId xmlns:a16="http://schemas.microsoft.com/office/drawing/2014/main" id="{124CFF92-D463-F847-6D3F-096971C950D9}"/>
              </a:ext>
            </a:extLst>
          </p:cNvPr>
          <p:cNvSpPr txBox="1"/>
          <p:nvPr/>
        </p:nvSpPr>
        <p:spPr>
          <a:xfrm>
            <a:off x="4774410" y="9017351"/>
            <a:ext cx="864394" cy="185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27%↓</a:t>
            </a:r>
            <a:endParaRPr lang="en-US" sz="1600">
              <a:solidFill>
                <a:schemeClr val="bg1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1052" name="Text 12">
            <a:extLst>
              <a:ext uri="{FF2B5EF4-FFF2-40B4-BE49-F238E27FC236}">
                <a16:creationId xmlns:a16="http://schemas.microsoft.com/office/drawing/2014/main" id="{A500692C-E6C5-3553-C466-EE09DC19770E}"/>
              </a:ext>
            </a:extLst>
          </p:cNvPr>
          <p:cNvSpPr txBox="1"/>
          <p:nvPr/>
        </p:nvSpPr>
        <p:spPr>
          <a:xfrm>
            <a:off x="4774410" y="9282764"/>
            <a:ext cx="864394" cy="942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800" kern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배치 박스</a:t>
            </a:r>
          </a:p>
        </p:txBody>
      </p:sp>
      <p:sp>
        <p:nvSpPr>
          <p:cNvPr id="1053" name="Text 13">
            <a:extLst>
              <a:ext uri="{FF2B5EF4-FFF2-40B4-BE49-F238E27FC236}">
                <a16:creationId xmlns:a16="http://schemas.microsoft.com/office/drawing/2014/main" id="{C7025D54-4901-7E22-3BCC-4A6953CAA425}"/>
              </a:ext>
            </a:extLst>
          </p:cNvPr>
          <p:cNvSpPr txBox="1"/>
          <p:nvPr/>
        </p:nvSpPr>
        <p:spPr>
          <a:xfrm>
            <a:off x="4774410" y="9385562"/>
            <a:ext cx="864394" cy="185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+24개</a:t>
            </a:r>
            <a:endParaRPr lang="en-US" sz="1600">
              <a:solidFill>
                <a:schemeClr val="bg1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1055" name="Text 15">
            <a:extLst>
              <a:ext uri="{FF2B5EF4-FFF2-40B4-BE49-F238E27FC236}">
                <a16:creationId xmlns:a16="http://schemas.microsoft.com/office/drawing/2014/main" id="{E4D21344-CD45-2C3C-93CA-C86261A34E40}"/>
              </a:ext>
            </a:extLst>
          </p:cNvPr>
          <p:cNvSpPr txBox="1"/>
          <p:nvPr/>
        </p:nvSpPr>
        <p:spPr>
          <a:xfrm>
            <a:off x="5724025" y="8635491"/>
            <a:ext cx="864394" cy="1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algn="ctr" defTabSz="232177">
              <a:spcBef>
                <a:spcPts val="1645"/>
              </a:spcBef>
              <a:buClr>
                <a:srgbClr val="FFFFFF"/>
              </a:buClr>
              <a:buSzPct val="125000"/>
              <a:buNone/>
            </a:pPr>
            <a:r>
              <a:rPr lang="en-US" sz="1050" kern="0" spc="-42" err="1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rPr>
              <a:t>전력</a:t>
            </a:r>
            <a:r>
              <a:rPr lang="en-US" sz="1050" kern="0" spc="-42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rPr>
              <a:t> </a:t>
            </a:r>
            <a:r>
              <a:rPr lang="en-US" sz="1050" kern="0" spc="-42" err="1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rPr>
              <a:t>성능</a:t>
            </a:r>
            <a:endParaRPr lang="en-US" sz="1050" kern="0" spc="-42">
              <a:solidFill>
                <a:schemeClr val="bg1"/>
              </a:solidFill>
              <a:latin typeface="Pretendard Medium" panose="02000503000000020004" pitchFamily="2" charset="-127"/>
              <a:ea typeface="Pretendard Medium" panose="02000503000000020004" pitchFamily="2" charset="-127"/>
              <a:cs typeface="Pretendard Medium" panose="02000503000000020004" pitchFamily="2" charset="-127"/>
            </a:endParaRPr>
          </a:p>
        </p:txBody>
      </p:sp>
      <p:sp>
        <p:nvSpPr>
          <p:cNvPr id="1056" name="Shape 16">
            <a:extLst>
              <a:ext uri="{FF2B5EF4-FFF2-40B4-BE49-F238E27FC236}">
                <a16:creationId xmlns:a16="http://schemas.microsoft.com/office/drawing/2014/main" id="{84AE243F-B381-8C70-C800-A7E32668FE30}"/>
              </a:ext>
            </a:extLst>
          </p:cNvPr>
          <p:cNvSpPr/>
          <p:nvPr/>
        </p:nvSpPr>
        <p:spPr>
          <a:xfrm>
            <a:off x="5845771" y="8809803"/>
            <a:ext cx="620903" cy="0"/>
          </a:xfrm>
          <a:prstGeom prst="line">
            <a:avLst/>
          </a:prstGeom>
          <a:noFill/>
          <a:ln w="12700">
            <a:solidFill>
              <a:srgbClr val="E3D6EE"/>
            </a:solidFill>
            <a:prstDash val="solid"/>
          </a:ln>
        </p:spPr>
        <p:txBody>
          <a:bodyPr/>
          <a:lstStyle/>
          <a:p>
            <a:endParaRPr lang="ko-KR" altLang="en-US" sz="105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1066" name="Text 17">
            <a:extLst>
              <a:ext uri="{FF2B5EF4-FFF2-40B4-BE49-F238E27FC236}">
                <a16:creationId xmlns:a16="http://schemas.microsoft.com/office/drawing/2014/main" id="{47604847-0FEE-1499-6BE2-093364F86490}"/>
              </a:ext>
            </a:extLst>
          </p:cNvPr>
          <p:cNvSpPr txBox="1"/>
          <p:nvPr/>
        </p:nvSpPr>
        <p:spPr>
          <a:xfrm>
            <a:off x="5724025" y="8914553"/>
            <a:ext cx="864394" cy="942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800" kern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최대 출력</a:t>
            </a:r>
          </a:p>
        </p:txBody>
      </p:sp>
      <p:sp>
        <p:nvSpPr>
          <p:cNvPr id="1067" name="Text 18">
            <a:extLst>
              <a:ext uri="{FF2B5EF4-FFF2-40B4-BE49-F238E27FC236}">
                <a16:creationId xmlns:a16="http://schemas.microsoft.com/office/drawing/2014/main" id="{422B3322-973B-D1D8-D8C1-900761F682A3}"/>
              </a:ext>
            </a:extLst>
          </p:cNvPr>
          <p:cNvSpPr txBox="1"/>
          <p:nvPr/>
        </p:nvSpPr>
        <p:spPr>
          <a:xfrm>
            <a:off x="5724025" y="9017351"/>
            <a:ext cx="864394" cy="185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924kW</a:t>
            </a:r>
            <a:endParaRPr lang="en-US" sz="1600">
              <a:solidFill>
                <a:schemeClr val="bg1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1068" name="Text 19">
            <a:extLst>
              <a:ext uri="{FF2B5EF4-FFF2-40B4-BE49-F238E27FC236}">
                <a16:creationId xmlns:a16="http://schemas.microsoft.com/office/drawing/2014/main" id="{26BACCD5-F8AD-4E7E-3417-927EECA78BCB}"/>
              </a:ext>
            </a:extLst>
          </p:cNvPr>
          <p:cNvSpPr txBox="1"/>
          <p:nvPr/>
        </p:nvSpPr>
        <p:spPr>
          <a:xfrm>
            <a:off x="5724025" y="9282764"/>
            <a:ext cx="864394" cy="942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800" kern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시스템 효율</a:t>
            </a:r>
          </a:p>
        </p:txBody>
      </p:sp>
      <p:sp>
        <p:nvSpPr>
          <p:cNvPr id="1069" name="Text 20">
            <a:extLst>
              <a:ext uri="{FF2B5EF4-FFF2-40B4-BE49-F238E27FC236}">
                <a16:creationId xmlns:a16="http://schemas.microsoft.com/office/drawing/2014/main" id="{066EB2BB-4E44-B514-0CBD-0E8CA4C77E7F}"/>
              </a:ext>
            </a:extLst>
          </p:cNvPr>
          <p:cNvSpPr txBox="1"/>
          <p:nvPr/>
        </p:nvSpPr>
        <p:spPr>
          <a:xfrm>
            <a:off x="5724025" y="9385562"/>
            <a:ext cx="864394" cy="185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95%+</a:t>
            </a:r>
            <a:endParaRPr lang="en-US" sz="1600">
              <a:solidFill>
                <a:schemeClr val="bg1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E09CB839-4991-DA67-A684-D8A98AC1A916}"/>
              </a:ext>
            </a:extLst>
          </p:cNvPr>
          <p:cNvGrpSpPr/>
          <p:nvPr/>
        </p:nvGrpSpPr>
        <p:grpSpPr>
          <a:xfrm>
            <a:off x="394628" y="1754806"/>
            <a:ext cx="398809" cy="325447"/>
            <a:chOff x="2748707" y="4851024"/>
            <a:chExt cx="398809" cy="325447"/>
          </a:xfrm>
        </p:grpSpPr>
        <p:sp>
          <p:nvSpPr>
            <p:cNvPr id="19" name="Freeform 93">
              <a:extLst>
                <a:ext uri="{FF2B5EF4-FFF2-40B4-BE49-F238E27FC236}">
                  <a16:creationId xmlns:a16="http://schemas.microsoft.com/office/drawing/2014/main" id="{0533AF57-F4E0-B43C-0B51-A7B3F9D0BB3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019680" y="4882661"/>
              <a:ext cx="124022" cy="121264"/>
            </a:xfrm>
            <a:custGeom>
              <a:avLst/>
              <a:gdLst>
                <a:gd name="T0" fmla="*/ 84 w 93"/>
                <a:gd name="T1" fmla="*/ 46 h 92"/>
                <a:gd name="T2" fmla="*/ 93 w 93"/>
                <a:gd name="T3" fmla="*/ 36 h 92"/>
                <a:gd name="T4" fmla="*/ 86 w 93"/>
                <a:gd name="T5" fmla="*/ 21 h 92"/>
                <a:gd name="T6" fmla="*/ 73 w 93"/>
                <a:gd name="T7" fmla="*/ 20 h 92"/>
                <a:gd name="T8" fmla="*/ 71 w 93"/>
                <a:gd name="T9" fmla="*/ 6 h 92"/>
                <a:gd name="T10" fmla="*/ 57 w 93"/>
                <a:gd name="T11" fmla="*/ 0 h 92"/>
                <a:gd name="T12" fmla="*/ 46 w 93"/>
                <a:gd name="T13" fmla="*/ 9 h 92"/>
                <a:gd name="T14" fmla="*/ 36 w 93"/>
                <a:gd name="T15" fmla="*/ 0 h 92"/>
                <a:gd name="T16" fmla="*/ 21 w 93"/>
                <a:gd name="T17" fmla="*/ 6 h 92"/>
                <a:gd name="T18" fmla="*/ 20 w 93"/>
                <a:gd name="T19" fmla="*/ 20 h 92"/>
                <a:gd name="T20" fmla="*/ 7 w 93"/>
                <a:gd name="T21" fmla="*/ 21 h 92"/>
                <a:gd name="T22" fmla="*/ 0 w 93"/>
                <a:gd name="T23" fmla="*/ 36 h 92"/>
                <a:gd name="T24" fmla="*/ 9 w 93"/>
                <a:gd name="T25" fmla="*/ 46 h 92"/>
                <a:gd name="T26" fmla="*/ 0 w 93"/>
                <a:gd name="T27" fmla="*/ 56 h 92"/>
                <a:gd name="T28" fmla="*/ 7 w 93"/>
                <a:gd name="T29" fmla="*/ 71 h 92"/>
                <a:gd name="T30" fmla="*/ 20 w 93"/>
                <a:gd name="T31" fmla="*/ 72 h 92"/>
                <a:gd name="T32" fmla="*/ 21 w 93"/>
                <a:gd name="T33" fmla="*/ 86 h 92"/>
                <a:gd name="T34" fmla="*/ 36 w 93"/>
                <a:gd name="T35" fmla="*/ 92 h 92"/>
                <a:gd name="T36" fmla="*/ 46 w 93"/>
                <a:gd name="T37" fmla="*/ 84 h 92"/>
                <a:gd name="T38" fmla="*/ 57 w 93"/>
                <a:gd name="T39" fmla="*/ 92 h 92"/>
                <a:gd name="T40" fmla="*/ 71 w 93"/>
                <a:gd name="T41" fmla="*/ 86 h 92"/>
                <a:gd name="T42" fmla="*/ 73 w 93"/>
                <a:gd name="T43" fmla="*/ 72 h 92"/>
                <a:gd name="T44" fmla="*/ 86 w 93"/>
                <a:gd name="T45" fmla="*/ 71 h 92"/>
                <a:gd name="T46" fmla="*/ 93 w 93"/>
                <a:gd name="T47" fmla="*/ 56 h 92"/>
                <a:gd name="T48" fmla="*/ 84 w 93"/>
                <a:gd name="T49" fmla="*/ 46 h 92"/>
                <a:gd name="T50" fmla="*/ 46 w 93"/>
                <a:gd name="T51" fmla="*/ 61 h 92"/>
                <a:gd name="T52" fmla="*/ 32 w 93"/>
                <a:gd name="T53" fmla="*/ 46 h 92"/>
                <a:gd name="T54" fmla="*/ 46 w 93"/>
                <a:gd name="T55" fmla="*/ 31 h 92"/>
                <a:gd name="T56" fmla="*/ 61 w 93"/>
                <a:gd name="T57" fmla="*/ 46 h 92"/>
                <a:gd name="T58" fmla="*/ 46 w 93"/>
                <a:gd name="T59" fmla="*/ 61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93" h="92">
                  <a:moveTo>
                    <a:pt x="84" y="46"/>
                  </a:moveTo>
                  <a:cubicBezTo>
                    <a:pt x="84" y="41"/>
                    <a:pt x="88" y="36"/>
                    <a:pt x="93" y="36"/>
                  </a:cubicBezTo>
                  <a:cubicBezTo>
                    <a:pt x="91" y="31"/>
                    <a:pt x="89" y="26"/>
                    <a:pt x="86" y="21"/>
                  </a:cubicBezTo>
                  <a:cubicBezTo>
                    <a:pt x="83" y="25"/>
                    <a:pt x="76" y="24"/>
                    <a:pt x="73" y="20"/>
                  </a:cubicBezTo>
                  <a:cubicBezTo>
                    <a:pt x="69" y="16"/>
                    <a:pt x="69" y="10"/>
                    <a:pt x="71" y="6"/>
                  </a:cubicBezTo>
                  <a:cubicBezTo>
                    <a:pt x="66" y="3"/>
                    <a:pt x="61" y="1"/>
                    <a:pt x="57" y="0"/>
                  </a:cubicBezTo>
                  <a:cubicBezTo>
                    <a:pt x="57" y="5"/>
                    <a:pt x="52" y="9"/>
                    <a:pt x="46" y="9"/>
                  </a:cubicBezTo>
                  <a:cubicBezTo>
                    <a:pt x="41" y="9"/>
                    <a:pt x="36" y="5"/>
                    <a:pt x="36" y="0"/>
                  </a:cubicBezTo>
                  <a:cubicBezTo>
                    <a:pt x="31" y="1"/>
                    <a:pt x="26" y="3"/>
                    <a:pt x="21" y="6"/>
                  </a:cubicBezTo>
                  <a:cubicBezTo>
                    <a:pt x="25" y="10"/>
                    <a:pt x="24" y="16"/>
                    <a:pt x="20" y="20"/>
                  </a:cubicBezTo>
                  <a:cubicBezTo>
                    <a:pt x="16" y="24"/>
                    <a:pt x="10" y="24"/>
                    <a:pt x="7" y="21"/>
                  </a:cubicBezTo>
                  <a:cubicBezTo>
                    <a:pt x="4" y="26"/>
                    <a:pt x="2" y="31"/>
                    <a:pt x="0" y="36"/>
                  </a:cubicBezTo>
                  <a:cubicBezTo>
                    <a:pt x="5" y="36"/>
                    <a:pt x="9" y="41"/>
                    <a:pt x="9" y="46"/>
                  </a:cubicBezTo>
                  <a:cubicBezTo>
                    <a:pt x="9" y="51"/>
                    <a:pt x="5" y="56"/>
                    <a:pt x="0" y="56"/>
                  </a:cubicBezTo>
                  <a:cubicBezTo>
                    <a:pt x="2" y="61"/>
                    <a:pt x="4" y="66"/>
                    <a:pt x="7" y="71"/>
                  </a:cubicBezTo>
                  <a:cubicBezTo>
                    <a:pt x="10" y="67"/>
                    <a:pt x="17" y="69"/>
                    <a:pt x="20" y="72"/>
                  </a:cubicBezTo>
                  <a:cubicBezTo>
                    <a:pt x="24" y="76"/>
                    <a:pt x="24" y="82"/>
                    <a:pt x="21" y="86"/>
                  </a:cubicBezTo>
                  <a:cubicBezTo>
                    <a:pt x="27" y="89"/>
                    <a:pt x="32" y="91"/>
                    <a:pt x="36" y="92"/>
                  </a:cubicBezTo>
                  <a:cubicBezTo>
                    <a:pt x="36" y="87"/>
                    <a:pt x="41" y="84"/>
                    <a:pt x="46" y="84"/>
                  </a:cubicBezTo>
                  <a:cubicBezTo>
                    <a:pt x="52" y="84"/>
                    <a:pt x="57" y="87"/>
                    <a:pt x="57" y="92"/>
                  </a:cubicBezTo>
                  <a:cubicBezTo>
                    <a:pt x="62" y="91"/>
                    <a:pt x="67" y="89"/>
                    <a:pt x="71" y="86"/>
                  </a:cubicBezTo>
                  <a:cubicBezTo>
                    <a:pt x="68" y="82"/>
                    <a:pt x="69" y="76"/>
                    <a:pt x="73" y="72"/>
                  </a:cubicBezTo>
                  <a:cubicBezTo>
                    <a:pt x="77" y="69"/>
                    <a:pt x="83" y="69"/>
                    <a:pt x="86" y="71"/>
                  </a:cubicBezTo>
                  <a:cubicBezTo>
                    <a:pt x="89" y="66"/>
                    <a:pt x="91" y="61"/>
                    <a:pt x="93" y="56"/>
                  </a:cubicBezTo>
                  <a:cubicBezTo>
                    <a:pt x="88" y="56"/>
                    <a:pt x="84" y="51"/>
                    <a:pt x="84" y="46"/>
                  </a:cubicBezTo>
                  <a:close/>
                  <a:moveTo>
                    <a:pt x="46" y="61"/>
                  </a:moveTo>
                  <a:cubicBezTo>
                    <a:pt x="38" y="61"/>
                    <a:pt x="32" y="55"/>
                    <a:pt x="32" y="46"/>
                  </a:cubicBezTo>
                  <a:cubicBezTo>
                    <a:pt x="32" y="37"/>
                    <a:pt x="38" y="31"/>
                    <a:pt x="46" y="31"/>
                  </a:cubicBezTo>
                  <a:cubicBezTo>
                    <a:pt x="55" y="31"/>
                    <a:pt x="61" y="37"/>
                    <a:pt x="61" y="46"/>
                  </a:cubicBezTo>
                  <a:cubicBezTo>
                    <a:pt x="62" y="54"/>
                    <a:pt x="55" y="61"/>
                    <a:pt x="46" y="61"/>
                  </a:cubicBezTo>
                  <a:close/>
                </a:path>
              </a:pathLst>
            </a:custGeom>
            <a:pattFill prst="dkUpDiag">
              <a:fgClr>
                <a:srgbClr val="879FCF"/>
              </a:fgClr>
              <a:bgClr>
                <a:srgbClr val="A2B5DA"/>
              </a:bgClr>
            </a:pattFill>
            <a:ln w="9525" algn="ctr">
              <a:noFill/>
              <a:miter lim="800000"/>
              <a:headEnd/>
              <a:tailEnd/>
            </a:ln>
            <a:effectLst/>
          </p:spPr>
          <p:txBody>
            <a:bodyPr lIns="0" tIns="36000" rIns="0" bIns="0" anchor="ctr"/>
            <a:lstStyle/>
            <a:p>
              <a:pPr algn="ctr" defTabSz="937893"/>
              <a:endParaRPr lang="ko-KR" altLang="en-US" sz="1000" b="1" spc="-10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>
                    <a:alpha val="99000"/>
                  </a:schemeClr>
                </a:solidFill>
                <a:latin typeface="+mn-ea"/>
                <a:cs typeface="KoPubWorld돋움체 Medium" panose="00000600000000000000" pitchFamily="2" charset="-127"/>
              </a:endParaRPr>
            </a:p>
          </p:txBody>
        </p:sp>
        <p:sp>
          <p:nvSpPr>
            <p:cNvPr id="20" name="Freeform 93">
              <a:extLst>
                <a:ext uri="{FF2B5EF4-FFF2-40B4-BE49-F238E27FC236}">
                  <a16:creationId xmlns:a16="http://schemas.microsoft.com/office/drawing/2014/main" id="{BE8EE080-E693-AE4B-EC54-184D8FC5710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988710" y="5003538"/>
              <a:ext cx="62012" cy="60632"/>
            </a:xfrm>
            <a:custGeom>
              <a:avLst/>
              <a:gdLst>
                <a:gd name="T0" fmla="*/ 84 w 93"/>
                <a:gd name="T1" fmla="*/ 46 h 92"/>
                <a:gd name="T2" fmla="*/ 93 w 93"/>
                <a:gd name="T3" fmla="*/ 36 h 92"/>
                <a:gd name="T4" fmla="*/ 86 w 93"/>
                <a:gd name="T5" fmla="*/ 21 h 92"/>
                <a:gd name="T6" fmla="*/ 73 w 93"/>
                <a:gd name="T7" fmla="*/ 20 h 92"/>
                <a:gd name="T8" fmla="*/ 71 w 93"/>
                <a:gd name="T9" fmla="*/ 6 h 92"/>
                <a:gd name="T10" fmla="*/ 57 w 93"/>
                <a:gd name="T11" fmla="*/ 0 h 92"/>
                <a:gd name="T12" fmla="*/ 46 w 93"/>
                <a:gd name="T13" fmla="*/ 9 h 92"/>
                <a:gd name="T14" fmla="*/ 36 w 93"/>
                <a:gd name="T15" fmla="*/ 0 h 92"/>
                <a:gd name="T16" fmla="*/ 21 w 93"/>
                <a:gd name="T17" fmla="*/ 6 h 92"/>
                <a:gd name="T18" fmla="*/ 20 w 93"/>
                <a:gd name="T19" fmla="*/ 20 h 92"/>
                <a:gd name="T20" fmla="*/ 7 w 93"/>
                <a:gd name="T21" fmla="*/ 21 h 92"/>
                <a:gd name="T22" fmla="*/ 0 w 93"/>
                <a:gd name="T23" fmla="*/ 36 h 92"/>
                <a:gd name="T24" fmla="*/ 9 w 93"/>
                <a:gd name="T25" fmla="*/ 46 h 92"/>
                <a:gd name="T26" fmla="*/ 0 w 93"/>
                <a:gd name="T27" fmla="*/ 56 h 92"/>
                <a:gd name="T28" fmla="*/ 7 w 93"/>
                <a:gd name="T29" fmla="*/ 71 h 92"/>
                <a:gd name="T30" fmla="*/ 20 w 93"/>
                <a:gd name="T31" fmla="*/ 72 h 92"/>
                <a:gd name="T32" fmla="*/ 21 w 93"/>
                <a:gd name="T33" fmla="*/ 86 h 92"/>
                <a:gd name="T34" fmla="*/ 36 w 93"/>
                <a:gd name="T35" fmla="*/ 92 h 92"/>
                <a:gd name="T36" fmla="*/ 46 w 93"/>
                <a:gd name="T37" fmla="*/ 84 h 92"/>
                <a:gd name="T38" fmla="*/ 57 w 93"/>
                <a:gd name="T39" fmla="*/ 92 h 92"/>
                <a:gd name="T40" fmla="*/ 71 w 93"/>
                <a:gd name="T41" fmla="*/ 86 h 92"/>
                <a:gd name="T42" fmla="*/ 73 w 93"/>
                <a:gd name="T43" fmla="*/ 72 h 92"/>
                <a:gd name="T44" fmla="*/ 86 w 93"/>
                <a:gd name="T45" fmla="*/ 71 h 92"/>
                <a:gd name="T46" fmla="*/ 93 w 93"/>
                <a:gd name="T47" fmla="*/ 56 h 92"/>
                <a:gd name="T48" fmla="*/ 84 w 93"/>
                <a:gd name="T49" fmla="*/ 46 h 92"/>
                <a:gd name="T50" fmla="*/ 46 w 93"/>
                <a:gd name="T51" fmla="*/ 61 h 92"/>
                <a:gd name="T52" fmla="*/ 32 w 93"/>
                <a:gd name="T53" fmla="*/ 46 h 92"/>
                <a:gd name="T54" fmla="*/ 46 w 93"/>
                <a:gd name="T55" fmla="*/ 31 h 92"/>
                <a:gd name="T56" fmla="*/ 61 w 93"/>
                <a:gd name="T57" fmla="*/ 46 h 92"/>
                <a:gd name="T58" fmla="*/ 46 w 93"/>
                <a:gd name="T59" fmla="*/ 61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93" h="92">
                  <a:moveTo>
                    <a:pt x="84" y="46"/>
                  </a:moveTo>
                  <a:cubicBezTo>
                    <a:pt x="84" y="41"/>
                    <a:pt x="88" y="36"/>
                    <a:pt x="93" y="36"/>
                  </a:cubicBezTo>
                  <a:cubicBezTo>
                    <a:pt x="91" y="31"/>
                    <a:pt x="89" y="26"/>
                    <a:pt x="86" y="21"/>
                  </a:cubicBezTo>
                  <a:cubicBezTo>
                    <a:pt x="83" y="25"/>
                    <a:pt x="76" y="24"/>
                    <a:pt x="73" y="20"/>
                  </a:cubicBezTo>
                  <a:cubicBezTo>
                    <a:pt x="69" y="16"/>
                    <a:pt x="69" y="10"/>
                    <a:pt x="71" y="6"/>
                  </a:cubicBezTo>
                  <a:cubicBezTo>
                    <a:pt x="66" y="3"/>
                    <a:pt x="61" y="1"/>
                    <a:pt x="57" y="0"/>
                  </a:cubicBezTo>
                  <a:cubicBezTo>
                    <a:pt x="57" y="5"/>
                    <a:pt x="52" y="9"/>
                    <a:pt x="46" y="9"/>
                  </a:cubicBezTo>
                  <a:cubicBezTo>
                    <a:pt x="41" y="9"/>
                    <a:pt x="36" y="5"/>
                    <a:pt x="36" y="0"/>
                  </a:cubicBezTo>
                  <a:cubicBezTo>
                    <a:pt x="31" y="1"/>
                    <a:pt x="26" y="3"/>
                    <a:pt x="21" y="6"/>
                  </a:cubicBezTo>
                  <a:cubicBezTo>
                    <a:pt x="25" y="10"/>
                    <a:pt x="24" y="16"/>
                    <a:pt x="20" y="20"/>
                  </a:cubicBezTo>
                  <a:cubicBezTo>
                    <a:pt x="16" y="24"/>
                    <a:pt x="10" y="24"/>
                    <a:pt x="7" y="21"/>
                  </a:cubicBezTo>
                  <a:cubicBezTo>
                    <a:pt x="4" y="26"/>
                    <a:pt x="2" y="31"/>
                    <a:pt x="0" y="36"/>
                  </a:cubicBezTo>
                  <a:cubicBezTo>
                    <a:pt x="5" y="36"/>
                    <a:pt x="9" y="41"/>
                    <a:pt x="9" y="46"/>
                  </a:cubicBezTo>
                  <a:cubicBezTo>
                    <a:pt x="9" y="51"/>
                    <a:pt x="5" y="56"/>
                    <a:pt x="0" y="56"/>
                  </a:cubicBezTo>
                  <a:cubicBezTo>
                    <a:pt x="2" y="61"/>
                    <a:pt x="4" y="66"/>
                    <a:pt x="7" y="71"/>
                  </a:cubicBezTo>
                  <a:cubicBezTo>
                    <a:pt x="10" y="67"/>
                    <a:pt x="17" y="69"/>
                    <a:pt x="20" y="72"/>
                  </a:cubicBezTo>
                  <a:cubicBezTo>
                    <a:pt x="24" y="76"/>
                    <a:pt x="24" y="82"/>
                    <a:pt x="21" y="86"/>
                  </a:cubicBezTo>
                  <a:cubicBezTo>
                    <a:pt x="27" y="89"/>
                    <a:pt x="32" y="91"/>
                    <a:pt x="36" y="92"/>
                  </a:cubicBezTo>
                  <a:cubicBezTo>
                    <a:pt x="36" y="87"/>
                    <a:pt x="41" y="84"/>
                    <a:pt x="46" y="84"/>
                  </a:cubicBezTo>
                  <a:cubicBezTo>
                    <a:pt x="52" y="84"/>
                    <a:pt x="57" y="87"/>
                    <a:pt x="57" y="92"/>
                  </a:cubicBezTo>
                  <a:cubicBezTo>
                    <a:pt x="62" y="91"/>
                    <a:pt x="67" y="89"/>
                    <a:pt x="71" y="86"/>
                  </a:cubicBezTo>
                  <a:cubicBezTo>
                    <a:pt x="68" y="82"/>
                    <a:pt x="69" y="76"/>
                    <a:pt x="73" y="72"/>
                  </a:cubicBezTo>
                  <a:cubicBezTo>
                    <a:pt x="77" y="69"/>
                    <a:pt x="83" y="69"/>
                    <a:pt x="86" y="71"/>
                  </a:cubicBezTo>
                  <a:cubicBezTo>
                    <a:pt x="89" y="66"/>
                    <a:pt x="91" y="61"/>
                    <a:pt x="93" y="56"/>
                  </a:cubicBezTo>
                  <a:cubicBezTo>
                    <a:pt x="88" y="56"/>
                    <a:pt x="84" y="51"/>
                    <a:pt x="84" y="46"/>
                  </a:cubicBezTo>
                  <a:close/>
                  <a:moveTo>
                    <a:pt x="46" y="61"/>
                  </a:moveTo>
                  <a:cubicBezTo>
                    <a:pt x="38" y="61"/>
                    <a:pt x="32" y="55"/>
                    <a:pt x="32" y="46"/>
                  </a:cubicBezTo>
                  <a:cubicBezTo>
                    <a:pt x="32" y="37"/>
                    <a:pt x="38" y="31"/>
                    <a:pt x="46" y="31"/>
                  </a:cubicBezTo>
                  <a:cubicBezTo>
                    <a:pt x="55" y="31"/>
                    <a:pt x="61" y="37"/>
                    <a:pt x="61" y="46"/>
                  </a:cubicBezTo>
                  <a:cubicBezTo>
                    <a:pt x="62" y="54"/>
                    <a:pt x="55" y="61"/>
                    <a:pt x="46" y="61"/>
                  </a:cubicBezTo>
                  <a:close/>
                </a:path>
              </a:pathLst>
            </a:custGeom>
            <a:pattFill prst="dkUpDiag">
              <a:fgClr>
                <a:srgbClr val="879FCF"/>
              </a:fgClr>
              <a:bgClr>
                <a:srgbClr val="A2B5DA"/>
              </a:bgClr>
            </a:pattFill>
            <a:ln w="9525" algn="ctr">
              <a:noFill/>
              <a:miter lim="800000"/>
              <a:headEnd/>
              <a:tailEnd/>
            </a:ln>
            <a:effectLst/>
          </p:spPr>
          <p:txBody>
            <a:bodyPr lIns="0" tIns="36000" rIns="0" bIns="0" anchor="ctr"/>
            <a:lstStyle/>
            <a:p>
              <a:pPr algn="ctr" defTabSz="937893"/>
              <a:endParaRPr lang="ko-KR" altLang="en-US" sz="1000" b="1" spc="-10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>
                    <a:alpha val="99000"/>
                  </a:schemeClr>
                </a:solidFill>
                <a:latin typeface="+mn-ea"/>
                <a:cs typeface="KoPubWorld돋움체 Medium" panose="00000600000000000000" pitchFamily="2" charset="-127"/>
              </a:endParaRPr>
            </a:p>
          </p:txBody>
        </p:sp>
        <p:sp>
          <p:nvSpPr>
            <p:cNvPr id="21" name="Freeform 93">
              <a:extLst>
                <a:ext uri="{FF2B5EF4-FFF2-40B4-BE49-F238E27FC236}">
                  <a16:creationId xmlns:a16="http://schemas.microsoft.com/office/drawing/2014/main" id="{C21F2CDB-205C-C607-7822-B3482CE0C2B2}"/>
                </a:ext>
              </a:extLst>
            </p:cNvPr>
            <p:cNvSpPr>
              <a:spLocks noEditPoints="1"/>
            </p:cNvSpPr>
            <p:nvPr/>
          </p:nvSpPr>
          <p:spPr bwMode="auto">
            <a:xfrm rot="1964399">
              <a:off x="3060857" y="5010339"/>
              <a:ext cx="86659" cy="84731"/>
            </a:xfrm>
            <a:custGeom>
              <a:avLst/>
              <a:gdLst>
                <a:gd name="T0" fmla="*/ 84 w 93"/>
                <a:gd name="T1" fmla="*/ 46 h 92"/>
                <a:gd name="T2" fmla="*/ 93 w 93"/>
                <a:gd name="T3" fmla="*/ 36 h 92"/>
                <a:gd name="T4" fmla="*/ 86 w 93"/>
                <a:gd name="T5" fmla="*/ 21 h 92"/>
                <a:gd name="T6" fmla="*/ 73 w 93"/>
                <a:gd name="T7" fmla="*/ 20 h 92"/>
                <a:gd name="T8" fmla="*/ 71 w 93"/>
                <a:gd name="T9" fmla="*/ 6 h 92"/>
                <a:gd name="T10" fmla="*/ 57 w 93"/>
                <a:gd name="T11" fmla="*/ 0 h 92"/>
                <a:gd name="T12" fmla="*/ 46 w 93"/>
                <a:gd name="T13" fmla="*/ 9 h 92"/>
                <a:gd name="T14" fmla="*/ 36 w 93"/>
                <a:gd name="T15" fmla="*/ 0 h 92"/>
                <a:gd name="T16" fmla="*/ 21 w 93"/>
                <a:gd name="T17" fmla="*/ 6 h 92"/>
                <a:gd name="T18" fmla="*/ 20 w 93"/>
                <a:gd name="T19" fmla="*/ 20 h 92"/>
                <a:gd name="T20" fmla="*/ 7 w 93"/>
                <a:gd name="T21" fmla="*/ 21 h 92"/>
                <a:gd name="T22" fmla="*/ 0 w 93"/>
                <a:gd name="T23" fmla="*/ 36 h 92"/>
                <a:gd name="T24" fmla="*/ 9 w 93"/>
                <a:gd name="T25" fmla="*/ 46 h 92"/>
                <a:gd name="T26" fmla="*/ 0 w 93"/>
                <a:gd name="T27" fmla="*/ 56 h 92"/>
                <a:gd name="T28" fmla="*/ 7 w 93"/>
                <a:gd name="T29" fmla="*/ 71 h 92"/>
                <a:gd name="T30" fmla="*/ 20 w 93"/>
                <a:gd name="T31" fmla="*/ 72 h 92"/>
                <a:gd name="T32" fmla="*/ 21 w 93"/>
                <a:gd name="T33" fmla="*/ 86 h 92"/>
                <a:gd name="T34" fmla="*/ 36 w 93"/>
                <a:gd name="T35" fmla="*/ 92 h 92"/>
                <a:gd name="T36" fmla="*/ 46 w 93"/>
                <a:gd name="T37" fmla="*/ 84 h 92"/>
                <a:gd name="T38" fmla="*/ 57 w 93"/>
                <a:gd name="T39" fmla="*/ 92 h 92"/>
                <a:gd name="T40" fmla="*/ 71 w 93"/>
                <a:gd name="T41" fmla="*/ 86 h 92"/>
                <a:gd name="T42" fmla="*/ 73 w 93"/>
                <a:gd name="T43" fmla="*/ 72 h 92"/>
                <a:gd name="T44" fmla="*/ 86 w 93"/>
                <a:gd name="T45" fmla="*/ 71 h 92"/>
                <a:gd name="T46" fmla="*/ 93 w 93"/>
                <a:gd name="T47" fmla="*/ 56 h 92"/>
                <a:gd name="T48" fmla="*/ 84 w 93"/>
                <a:gd name="T49" fmla="*/ 46 h 92"/>
                <a:gd name="T50" fmla="*/ 46 w 93"/>
                <a:gd name="T51" fmla="*/ 61 h 92"/>
                <a:gd name="T52" fmla="*/ 32 w 93"/>
                <a:gd name="T53" fmla="*/ 46 h 92"/>
                <a:gd name="T54" fmla="*/ 46 w 93"/>
                <a:gd name="T55" fmla="*/ 31 h 92"/>
                <a:gd name="T56" fmla="*/ 61 w 93"/>
                <a:gd name="T57" fmla="*/ 46 h 92"/>
                <a:gd name="T58" fmla="*/ 46 w 93"/>
                <a:gd name="T59" fmla="*/ 61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93" h="92">
                  <a:moveTo>
                    <a:pt x="84" y="46"/>
                  </a:moveTo>
                  <a:cubicBezTo>
                    <a:pt x="84" y="41"/>
                    <a:pt x="88" y="36"/>
                    <a:pt x="93" y="36"/>
                  </a:cubicBezTo>
                  <a:cubicBezTo>
                    <a:pt x="91" y="31"/>
                    <a:pt x="89" y="26"/>
                    <a:pt x="86" y="21"/>
                  </a:cubicBezTo>
                  <a:cubicBezTo>
                    <a:pt x="83" y="25"/>
                    <a:pt x="76" y="24"/>
                    <a:pt x="73" y="20"/>
                  </a:cubicBezTo>
                  <a:cubicBezTo>
                    <a:pt x="69" y="16"/>
                    <a:pt x="69" y="10"/>
                    <a:pt x="71" y="6"/>
                  </a:cubicBezTo>
                  <a:cubicBezTo>
                    <a:pt x="66" y="3"/>
                    <a:pt x="61" y="1"/>
                    <a:pt x="57" y="0"/>
                  </a:cubicBezTo>
                  <a:cubicBezTo>
                    <a:pt x="57" y="5"/>
                    <a:pt x="52" y="9"/>
                    <a:pt x="46" y="9"/>
                  </a:cubicBezTo>
                  <a:cubicBezTo>
                    <a:pt x="41" y="9"/>
                    <a:pt x="36" y="5"/>
                    <a:pt x="36" y="0"/>
                  </a:cubicBezTo>
                  <a:cubicBezTo>
                    <a:pt x="31" y="1"/>
                    <a:pt x="26" y="3"/>
                    <a:pt x="21" y="6"/>
                  </a:cubicBezTo>
                  <a:cubicBezTo>
                    <a:pt x="25" y="10"/>
                    <a:pt x="24" y="16"/>
                    <a:pt x="20" y="20"/>
                  </a:cubicBezTo>
                  <a:cubicBezTo>
                    <a:pt x="16" y="24"/>
                    <a:pt x="10" y="24"/>
                    <a:pt x="7" y="21"/>
                  </a:cubicBezTo>
                  <a:cubicBezTo>
                    <a:pt x="4" y="26"/>
                    <a:pt x="2" y="31"/>
                    <a:pt x="0" y="36"/>
                  </a:cubicBezTo>
                  <a:cubicBezTo>
                    <a:pt x="5" y="36"/>
                    <a:pt x="9" y="41"/>
                    <a:pt x="9" y="46"/>
                  </a:cubicBezTo>
                  <a:cubicBezTo>
                    <a:pt x="9" y="51"/>
                    <a:pt x="5" y="56"/>
                    <a:pt x="0" y="56"/>
                  </a:cubicBezTo>
                  <a:cubicBezTo>
                    <a:pt x="2" y="61"/>
                    <a:pt x="4" y="66"/>
                    <a:pt x="7" y="71"/>
                  </a:cubicBezTo>
                  <a:cubicBezTo>
                    <a:pt x="10" y="67"/>
                    <a:pt x="17" y="69"/>
                    <a:pt x="20" y="72"/>
                  </a:cubicBezTo>
                  <a:cubicBezTo>
                    <a:pt x="24" y="76"/>
                    <a:pt x="24" y="82"/>
                    <a:pt x="21" y="86"/>
                  </a:cubicBezTo>
                  <a:cubicBezTo>
                    <a:pt x="27" y="89"/>
                    <a:pt x="32" y="91"/>
                    <a:pt x="36" y="92"/>
                  </a:cubicBezTo>
                  <a:cubicBezTo>
                    <a:pt x="36" y="87"/>
                    <a:pt x="41" y="84"/>
                    <a:pt x="46" y="84"/>
                  </a:cubicBezTo>
                  <a:cubicBezTo>
                    <a:pt x="52" y="84"/>
                    <a:pt x="57" y="87"/>
                    <a:pt x="57" y="92"/>
                  </a:cubicBezTo>
                  <a:cubicBezTo>
                    <a:pt x="62" y="91"/>
                    <a:pt x="67" y="89"/>
                    <a:pt x="71" y="86"/>
                  </a:cubicBezTo>
                  <a:cubicBezTo>
                    <a:pt x="68" y="82"/>
                    <a:pt x="69" y="76"/>
                    <a:pt x="73" y="72"/>
                  </a:cubicBezTo>
                  <a:cubicBezTo>
                    <a:pt x="77" y="69"/>
                    <a:pt x="83" y="69"/>
                    <a:pt x="86" y="71"/>
                  </a:cubicBezTo>
                  <a:cubicBezTo>
                    <a:pt x="89" y="66"/>
                    <a:pt x="91" y="61"/>
                    <a:pt x="93" y="56"/>
                  </a:cubicBezTo>
                  <a:cubicBezTo>
                    <a:pt x="88" y="56"/>
                    <a:pt x="84" y="51"/>
                    <a:pt x="84" y="46"/>
                  </a:cubicBezTo>
                  <a:close/>
                  <a:moveTo>
                    <a:pt x="46" y="61"/>
                  </a:moveTo>
                  <a:cubicBezTo>
                    <a:pt x="38" y="61"/>
                    <a:pt x="32" y="55"/>
                    <a:pt x="32" y="46"/>
                  </a:cubicBezTo>
                  <a:cubicBezTo>
                    <a:pt x="32" y="37"/>
                    <a:pt x="38" y="31"/>
                    <a:pt x="46" y="31"/>
                  </a:cubicBezTo>
                  <a:cubicBezTo>
                    <a:pt x="55" y="31"/>
                    <a:pt x="61" y="37"/>
                    <a:pt x="61" y="46"/>
                  </a:cubicBezTo>
                  <a:cubicBezTo>
                    <a:pt x="62" y="54"/>
                    <a:pt x="55" y="61"/>
                    <a:pt x="46" y="61"/>
                  </a:cubicBezTo>
                  <a:close/>
                </a:path>
              </a:pathLst>
            </a:custGeom>
            <a:pattFill prst="dkUpDiag">
              <a:fgClr>
                <a:srgbClr val="879FCF"/>
              </a:fgClr>
              <a:bgClr>
                <a:srgbClr val="A2B5DA"/>
              </a:bgClr>
            </a:pattFill>
            <a:ln w="9525" algn="ctr">
              <a:noFill/>
              <a:miter lim="800000"/>
              <a:headEnd/>
              <a:tailEnd/>
            </a:ln>
            <a:effectLst/>
          </p:spPr>
          <p:txBody>
            <a:bodyPr lIns="0" tIns="36000" rIns="0" bIns="0" anchor="ctr"/>
            <a:lstStyle/>
            <a:p>
              <a:pPr algn="ctr" defTabSz="937893"/>
              <a:endParaRPr lang="ko-KR" altLang="en-US" sz="1000" b="1" spc="-10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>
                    <a:alpha val="99000"/>
                  </a:schemeClr>
                </a:solidFill>
                <a:latin typeface="+mn-ea"/>
                <a:cs typeface="KoPubWorld돋움체 Medium" panose="00000600000000000000" pitchFamily="2" charset="-127"/>
              </a:endParaRPr>
            </a:p>
          </p:txBody>
        </p:sp>
        <p:sp>
          <p:nvSpPr>
            <p:cNvPr id="22" name="Freeform 32">
              <a:extLst>
                <a:ext uri="{FF2B5EF4-FFF2-40B4-BE49-F238E27FC236}">
                  <a16:creationId xmlns:a16="http://schemas.microsoft.com/office/drawing/2014/main" id="{99382F64-CD90-1A7E-0AA3-D076C8B2123E}"/>
                </a:ext>
              </a:extLst>
            </p:cNvPr>
            <p:cNvSpPr>
              <a:spLocks/>
            </p:cNvSpPr>
            <p:nvPr/>
          </p:nvSpPr>
          <p:spPr bwMode="auto">
            <a:xfrm>
              <a:off x="2748707" y="4851024"/>
              <a:ext cx="319636" cy="325447"/>
            </a:xfrm>
            <a:custGeom>
              <a:avLst/>
              <a:gdLst>
                <a:gd name="T0" fmla="*/ 504 w 825"/>
                <a:gd name="T1" fmla="*/ 517 h 840"/>
                <a:gd name="T2" fmla="*/ 532 w 825"/>
                <a:gd name="T3" fmla="*/ 493 h 840"/>
                <a:gd name="T4" fmla="*/ 570 w 825"/>
                <a:gd name="T5" fmla="*/ 447 h 840"/>
                <a:gd name="T6" fmla="*/ 596 w 825"/>
                <a:gd name="T7" fmla="*/ 387 h 840"/>
                <a:gd name="T8" fmla="*/ 612 w 825"/>
                <a:gd name="T9" fmla="*/ 385 h 840"/>
                <a:gd name="T10" fmla="*/ 634 w 825"/>
                <a:gd name="T11" fmla="*/ 370 h 840"/>
                <a:gd name="T12" fmla="*/ 649 w 825"/>
                <a:gd name="T13" fmla="*/ 339 h 840"/>
                <a:gd name="T14" fmla="*/ 651 w 825"/>
                <a:gd name="T15" fmla="*/ 315 h 840"/>
                <a:gd name="T16" fmla="*/ 642 w 825"/>
                <a:gd name="T17" fmla="*/ 284 h 840"/>
                <a:gd name="T18" fmla="*/ 623 w 825"/>
                <a:gd name="T19" fmla="*/ 268 h 840"/>
                <a:gd name="T20" fmla="*/ 616 w 825"/>
                <a:gd name="T21" fmla="*/ 268 h 840"/>
                <a:gd name="T22" fmla="*/ 625 w 825"/>
                <a:gd name="T23" fmla="*/ 191 h 840"/>
                <a:gd name="T24" fmla="*/ 609 w 825"/>
                <a:gd name="T25" fmla="*/ 114 h 840"/>
                <a:gd name="T26" fmla="*/ 587 w 825"/>
                <a:gd name="T27" fmla="*/ 73 h 840"/>
                <a:gd name="T28" fmla="*/ 546 w 825"/>
                <a:gd name="T29" fmla="*/ 38 h 840"/>
                <a:gd name="T30" fmla="*/ 495 w 825"/>
                <a:gd name="T31" fmla="*/ 13 h 840"/>
                <a:gd name="T32" fmla="*/ 440 w 825"/>
                <a:gd name="T33" fmla="*/ 0 h 840"/>
                <a:gd name="T34" fmla="*/ 389 w 825"/>
                <a:gd name="T35" fmla="*/ 2 h 840"/>
                <a:gd name="T36" fmla="*/ 345 w 825"/>
                <a:gd name="T37" fmla="*/ 18 h 840"/>
                <a:gd name="T38" fmla="*/ 323 w 825"/>
                <a:gd name="T39" fmla="*/ 35 h 840"/>
                <a:gd name="T40" fmla="*/ 306 w 825"/>
                <a:gd name="T41" fmla="*/ 70 h 840"/>
                <a:gd name="T42" fmla="*/ 271 w 825"/>
                <a:gd name="T43" fmla="*/ 81 h 840"/>
                <a:gd name="T44" fmla="*/ 227 w 825"/>
                <a:gd name="T45" fmla="*/ 117 h 840"/>
                <a:gd name="T46" fmla="*/ 198 w 825"/>
                <a:gd name="T47" fmla="*/ 169 h 840"/>
                <a:gd name="T48" fmla="*/ 191 w 825"/>
                <a:gd name="T49" fmla="*/ 213 h 840"/>
                <a:gd name="T50" fmla="*/ 200 w 825"/>
                <a:gd name="T51" fmla="*/ 271 h 840"/>
                <a:gd name="T52" fmla="*/ 180 w 825"/>
                <a:gd name="T53" fmla="*/ 286 h 840"/>
                <a:gd name="T54" fmla="*/ 174 w 825"/>
                <a:gd name="T55" fmla="*/ 315 h 840"/>
                <a:gd name="T56" fmla="*/ 176 w 825"/>
                <a:gd name="T57" fmla="*/ 339 h 840"/>
                <a:gd name="T58" fmla="*/ 191 w 825"/>
                <a:gd name="T59" fmla="*/ 370 h 840"/>
                <a:gd name="T60" fmla="*/ 213 w 825"/>
                <a:gd name="T61" fmla="*/ 385 h 840"/>
                <a:gd name="T62" fmla="*/ 229 w 825"/>
                <a:gd name="T63" fmla="*/ 387 h 840"/>
                <a:gd name="T64" fmla="*/ 253 w 825"/>
                <a:gd name="T65" fmla="*/ 447 h 840"/>
                <a:gd name="T66" fmla="*/ 290 w 825"/>
                <a:gd name="T67" fmla="*/ 493 h 840"/>
                <a:gd name="T68" fmla="*/ 321 w 825"/>
                <a:gd name="T69" fmla="*/ 596 h 840"/>
                <a:gd name="T70" fmla="*/ 128 w 825"/>
                <a:gd name="T71" fmla="*/ 656 h 840"/>
                <a:gd name="T72" fmla="*/ 59 w 825"/>
                <a:gd name="T73" fmla="*/ 697 h 840"/>
                <a:gd name="T74" fmla="*/ 11 w 825"/>
                <a:gd name="T75" fmla="*/ 777 h 840"/>
                <a:gd name="T76" fmla="*/ 0 w 825"/>
                <a:gd name="T77" fmla="*/ 840 h 840"/>
                <a:gd name="T78" fmla="*/ 823 w 825"/>
                <a:gd name="T79" fmla="*/ 825 h 840"/>
                <a:gd name="T80" fmla="*/ 801 w 825"/>
                <a:gd name="T81" fmla="*/ 748 h 840"/>
                <a:gd name="T82" fmla="*/ 739 w 825"/>
                <a:gd name="T83" fmla="*/ 678 h 840"/>
                <a:gd name="T84" fmla="*/ 682 w 825"/>
                <a:gd name="T85" fmla="*/ 649 h 8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825" h="840">
                  <a:moveTo>
                    <a:pt x="682" y="649"/>
                  </a:moveTo>
                  <a:lnTo>
                    <a:pt x="504" y="596"/>
                  </a:lnTo>
                  <a:lnTo>
                    <a:pt x="504" y="517"/>
                  </a:lnTo>
                  <a:lnTo>
                    <a:pt x="504" y="517"/>
                  </a:lnTo>
                  <a:lnTo>
                    <a:pt x="519" y="506"/>
                  </a:lnTo>
                  <a:lnTo>
                    <a:pt x="532" y="493"/>
                  </a:lnTo>
                  <a:lnTo>
                    <a:pt x="548" y="480"/>
                  </a:lnTo>
                  <a:lnTo>
                    <a:pt x="559" y="464"/>
                  </a:lnTo>
                  <a:lnTo>
                    <a:pt x="570" y="447"/>
                  </a:lnTo>
                  <a:lnTo>
                    <a:pt x="581" y="427"/>
                  </a:lnTo>
                  <a:lnTo>
                    <a:pt x="590" y="409"/>
                  </a:lnTo>
                  <a:lnTo>
                    <a:pt x="596" y="387"/>
                  </a:lnTo>
                  <a:lnTo>
                    <a:pt x="596" y="387"/>
                  </a:lnTo>
                  <a:lnTo>
                    <a:pt x="603" y="387"/>
                  </a:lnTo>
                  <a:lnTo>
                    <a:pt x="612" y="385"/>
                  </a:lnTo>
                  <a:lnTo>
                    <a:pt x="620" y="383"/>
                  </a:lnTo>
                  <a:lnTo>
                    <a:pt x="627" y="376"/>
                  </a:lnTo>
                  <a:lnTo>
                    <a:pt x="634" y="370"/>
                  </a:lnTo>
                  <a:lnTo>
                    <a:pt x="640" y="361"/>
                  </a:lnTo>
                  <a:lnTo>
                    <a:pt x="645" y="350"/>
                  </a:lnTo>
                  <a:lnTo>
                    <a:pt x="649" y="339"/>
                  </a:lnTo>
                  <a:lnTo>
                    <a:pt x="649" y="339"/>
                  </a:lnTo>
                  <a:lnTo>
                    <a:pt x="649" y="326"/>
                  </a:lnTo>
                  <a:lnTo>
                    <a:pt x="651" y="315"/>
                  </a:lnTo>
                  <a:lnTo>
                    <a:pt x="649" y="304"/>
                  </a:lnTo>
                  <a:lnTo>
                    <a:pt x="647" y="293"/>
                  </a:lnTo>
                  <a:lnTo>
                    <a:pt x="642" y="284"/>
                  </a:lnTo>
                  <a:lnTo>
                    <a:pt x="638" y="277"/>
                  </a:lnTo>
                  <a:lnTo>
                    <a:pt x="631" y="273"/>
                  </a:lnTo>
                  <a:lnTo>
                    <a:pt x="623" y="268"/>
                  </a:lnTo>
                  <a:lnTo>
                    <a:pt x="623" y="268"/>
                  </a:lnTo>
                  <a:lnTo>
                    <a:pt x="616" y="268"/>
                  </a:lnTo>
                  <a:lnTo>
                    <a:pt x="616" y="268"/>
                  </a:lnTo>
                  <a:lnTo>
                    <a:pt x="623" y="244"/>
                  </a:lnTo>
                  <a:lnTo>
                    <a:pt x="625" y="218"/>
                  </a:lnTo>
                  <a:lnTo>
                    <a:pt x="625" y="191"/>
                  </a:lnTo>
                  <a:lnTo>
                    <a:pt x="623" y="165"/>
                  </a:lnTo>
                  <a:lnTo>
                    <a:pt x="618" y="139"/>
                  </a:lnTo>
                  <a:lnTo>
                    <a:pt x="609" y="114"/>
                  </a:lnTo>
                  <a:lnTo>
                    <a:pt x="601" y="92"/>
                  </a:lnTo>
                  <a:lnTo>
                    <a:pt x="587" y="73"/>
                  </a:lnTo>
                  <a:lnTo>
                    <a:pt x="587" y="73"/>
                  </a:lnTo>
                  <a:lnTo>
                    <a:pt x="574" y="59"/>
                  </a:lnTo>
                  <a:lnTo>
                    <a:pt x="559" y="49"/>
                  </a:lnTo>
                  <a:lnTo>
                    <a:pt x="546" y="38"/>
                  </a:lnTo>
                  <a:lnTo>
                    <a:pt x="528" y="29"/>
                  </a:lnTo>
                  <a:lnTo>
                    <a:pt x="510" y="20"/>
                  </a:lnTo>
                  <a:lnTo>
                    <a:pt x="495" y="13"/>
                  </a:lnTo>
                  <a:lnTo>
                    <a:pt x="475" y="7"/>
                  </a:lnTo>
                  <a:lnTo>
                    <a:pt x="458" y="2"/>
                  </a:lnTo>
                  <a:lnTo>
                    <a:pt x="440" y="0"/>
                  </a:lnTo>
                  <a:lnTo>
                    <a:pt x="422" y="0"/>
                  </a:lnTo>
                  <a:lnTo>
                    <a:pt x="405" y="0"/>
                  </a:lnTo>
                  <a:lnTo>
                    <a:pt x="389" y="2"/>
                  </a:lnTo>
                  <a:lnTo>
                    <a:pt x="374" y="7"/>
                  </a:lnTo>
                  <a:lnTo>
                    <a:pt x="359" y="11"/>
                  </a:lnTo>
                  <a:lnTo>
                    <a:pt x="345" y="18"/>
                  </a:lnTo>
                  <a:lnTo>
                    <a:pt x="332" y="27"/>
                  </a:lnTo>
                  <a:lnTo>
                    <a:pt x="332" y="27"/>
                  </a:lnTo>
                  <a:lnTo>
                    <a:pt x="323" y="35"/>
                  </a:lnTo>
                  <a:lnTo>
                    <a:pt x="317" y="46"/>
                  </a:lnTo>
                  <a:lnTo>
                    <a:pt x="310" y="57"/>
                  </a:lnTo>
                  <a:lnTo>
                    <a:pt x="306" y="70"/>
                  </a:lnTo>
                  <a:lnTo>
                    <a:pt x="306" y="70"/>
                  </a:lnTo>
                  <a:lnTo>
                    <a:pt x="288" y="75"/>
                  </a:lnTo>
                  <a:lnTo>
                    <a:pt x="271" y="81"/>
                  </a:lnTo>
                  <a:lnTo>
                    <a:pt x="255" y="90"/>
                  </a:lnTo>
                  <a:lnTo>
                    <a:pt x="240" y="101"/>
                  </a:lnTo>
                  <a:lnTo>
                    <a:pt x="227" y="117"/>
                  </a:lnTo>
                  <a:lnTo>
                    <a:pt x="216" y="132"/>
                  </a:lnTo>
                  <a:lnTo>
                    <a:pt x="205" y="150"/>
                  </a:lnTo>
                  <a:lnTo>
                    <a:pt x="198" y="169"/>
                  </a:lnTo>
                  <a:lnTo>
                    <a:pt x="198" y="169"/>
                  </a:lnTo>
                  <a:lnTo>
                    <a:pt x="194" y="189"/>
                  </a:lnTo>
                  <a:lnTo>
                    <a:pt x="191" y="213"/>
                  </a:lnTo>
                  <a:lnTo>
                    <a:pt x="196" y="240"/>
                  </a:lnTo>
                  <a:lnTo>
                    <a:pt x="200" y="271"/>
                  </a:lnTo>
                  <a:lnTo>
                    <a:pt x="200" y="271"/>
                  </a:lnTo>
                  <a:lnTo>
                    <a:pt x="194" y="273"/>
                  </a:lnTo>
                  <a:lnTo>
                    <a:pt x="187" y="279"/>
                  </a:lnTo>
                  <a:lnTo>
                    <a:pt x="180" y="286"/>
                  </a:lnTo>
                  <a:lnTo>
                    <a:pt x="178" y="295"/>
                  </a:lnTo>
                  <a:lnTo>
                    <a:pt x="174" y="304"/>
                  </a:lnTo>
                  <a:lnTo>
                    <a:pt x="174" y="315"/>
                  </a:lnTo>
                  <a:lnTo>
                    <a:pt x="174" y="326"/>
                  </a:lnTo>
                  <a:lnTo>
                    <a:pt x="176" y="339"/>
                  </a:lnTo>
                  <a:lnTo>
                    <a:pt x="176" y="339"/>
                  </a:lnTo>
                  <a:lnTo>
                    <a:pt x="180" y="350"/>
                  </a:lnTo>
                  <a:lnTo>
                    <a:pt x="185" y="361"/>
                  </a:lnTo>
                  <a:lnTo>
                    <a:pt x="191" y="370"/>
                  </a:lnTo>
                  <a:lnTo>
                    <a:pt x="198" y="376"/>
                  </a:lnTo>
                  <a:lnTo>
                    <a:pt x="205" y="383"/>
                  </a:lnTo>
                  <a:lnTo>
                    <a:pt x="213" y="385"/>
                  </a:lnTo>
                  <a:lnTo>
                    <a:pt x="220" y="387"/>
                  </a:lnTo>
                  <a:lnTo>
                    <a:pt x="229" y="387"/>
                  </a:lnTo>
                  <a:lnTo>
                    <a:pt x="229" y="387"/>
                  </a:lnTo>
                  <a:lnTo>
                    <a:pt x="235" y="409"/>
                  </a:lnTo>
                  <a:lnTo>
                    <a:pt x="244" y="427"/>
                  </a:lnTo>
                  <a:lnTo>
                    <a:pt x="253" y="447"/>
                  </a:lnTo>
                  <a:lnTo>
                    <a:pt x="264" y="464"/>
                  </a:lnTo>
                  <a:lnTo>
                    <a:pt x="277" y="480"/>
                  </a:lnTo>
                  <a:lnTo>
                    <a:pt x="290" y="493"/>
                  </a:lnTo>
                  <a:lnTo>
                    <a:pt x="306" y="506"/>
                  </a:lnTo>
                  <a:lnTo>
                    <a:pt x="321" y="517"/>
                  </a:lnTo>
                  <a:lnTo>
                    <a:pt x="321" y="596"/>
                  </a:lnTo>
                  <a:lnTo>
                    <a:pt x="143" y="649"/>
                  </a:lnTo>
                  <a:lnTo>
                    <a:pt x="143" y="649"/>
                  </a:lnTo>
                  <a:lnTo>
                    <a:pt x="128" y="656"/>
                  </a:lnTo>
                  <a:lnTo>
                    <a:pt x="112" y="662"/>
                  </a:lnTo>
                  <a:lnTo>
                    <a:pt x="86" y="678"/>
                  </a:lnTo>
                  <a:lnTo>
                    <a:pt x="59" y="697"/>
                  </a:lnTo>
                  <a:lnTo>
                    <a:pt x="40" y="722"/>
                  </a:lnTo>
                  <a:lnTo>
                    <a:pt x="22" y="748"/>
                  </a:lnTo>
                  <a:lnTo>
                    <a:pt x="11" y="777"/>
                  </a:lnTo>
                  <a:lnTo>
                    <a:pt x="2" y="807"/>
                  </a:lnTo>
                  <a:lnTo>
                    <a:pt x="0" y="825"/>
                  </a:lnTo>
                  <a:lnTo>
                    <a:pt x="0" y="840"/>
                  </a:lnTo>
                  <a:lnTo>
                    <a:pt x="825" y="840"/>
                  </a:lnTo>
                  <a:lnTo>
                    <a:pt x="825" y="840"/>
                  </a:lnTo>
                  <a:lnTo>
                    <a:pt x="823" y="825"/>
                  </a:lnTo>
                  <a:lnTo>
                    <a:pt x="821" y="807"/>
                  </a:lnTo>
                  <a:lnTo>
                    <a:pt x="814" y="777"/>
                  </a:lnTo>
                  <a:lnTo>
                    <a:pt x="801" y="748"/>
                  </a:lnTo>
                  <a:lnTo>
                    <a:pt x="785" y="722"/>
                  </a:lnTo>
                  <a:lnTo>
                    <a:pt x="763" y="697"/>
                  </a:lnTo>
                  <a:lnTo>
                    <a:pt x="739" y="678"/>
                  </a:lnTo>
                  <a:lnTo>
                    <a:pt x="713" y="662"/>
                  </a:lnTo>
                  <a:lnTo>
                    <a:pt x="697" y="656"/>
                  </a:lnTo>
                  <a:lnTo>
                    <a:pt x="682" y="649"/>
                  </a:lnTo>
                  <a:lnTo>
                    <a:pt x="682" y="649"/>
                  </a:lnTo>
                  <a:close/>
                </a:path>
              </a:pathLst>
            </a:custGeom>
            <a:pattFill prst="dkUpDiag">
              <a:fgClr>
                <a:srgbClr val="879FCF"/>
              </a:fgClr>
              <a:bgClr>
                <a:srgbClr val="A2B5DA"/>
              </a:bgClr>
            </a:pattFill>
            <a:ln w="9525" algn="ctr">
              <a:noFill/>
              <a:miter lim="800000"/>
              <a:headEnd/>
              <a:tailEnd/>
            </a:ln>
            <a:effectLst/>
          </p:spPr>
          <p:txBody>
            <a:bodyPr lIns="0" tIns="36000" rIns="0" bIns="0" anchor="ctr"/>
            <a:lstStyle/>
            <a:p>
              <a:pPr algn="ctr" defTabSz="937893"/>
              <a:r>
                <a:rPr lang="en-US" altLang="ko-KR" sz="1000" b="1" spc="-10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>
                      <a:alpha val="99000"/>
                    </a:schemeClr>
                  </a:solidFill>
                  <a:latin typeface="+mn-ea"/>
                  <a:cs typeface="KoPubWorld돋움체 Medium" panose="00000600000000000000" pitchFamily="2" charset="-127"/>
                </a:rPr>
                <a:t> </a:t>
              </a:r>
              <a:endParaRPr lang="ko-KR" altLang="en-US" sz="1000" b="1" spc="-10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>
                    <a:alpha val="99000"/>
                  </a:schemeClr>
                </a:solidFill>
                <a:latin typeface="+mn-ea"/>
                <a:cs typeface="KoPubWorld돋움체 Medium" panose="00000600000000000000" pitchFamily="2" charset="-127"/>
              </a:endParaRPr>
            </a:p>
          </p:txBody>
        </p:sp>
      </p:grpSp>
      <p:pic>
        <p:nvPicPr>
          <p:cNvPr id="8" name="Picture 12" descr="LG에너지솔루션, ESS용 배터리 자발적 교체 &lt; 자동차&amp;에너지 &lt; 뉴스룸 &lt; 기사본문 - KIPOST(키포스트)">
            <a:extLst>
              <a:ext uri="{FF2B5EF4-FFF2-40B4-BE49-F238E27FC236}">
                <a16:creationId xmlns:a16="http://schemas.microsoft.com/office/drawing/2014/main" id="{0E97300C-8D78-71C3-AAFD-BB6058171B7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980" b="21735"/>
          <a:stretch/>
        </p:blipFill>
        <p:spPr bwMode="auto">
          <a:xfrm>
            <a:off x="3720079" y="6532870"/>
            <a:ext cx="1440680" cy="24258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1805648"/>
      </p:ext>
    </p:extLst>
  </p:cSld>
  <p:clrMapOvr>
    <a:masterClrMapping/>
  </p:clrMapOvr>
  <p:transition spd="med"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2_내부용 템플릿">
  <a:themeElements>
    <a:clrScheme name="화학사업담당_25년">
      <a:dk1>
        <a:srgbClr val="1A1A1A"/>
      </a:dk1>
      <a:lt1>
        <a:srgbClr val="FFFFFF"/>
      </a:lt1>
      <a:dk2>
        <a:srgbClr val="6A2AA8"/>
      </a:dk2>
      <a:lt2>
        <a:srgbClr val="8788FF"/>
      </a:lt2>
      <a:accent1>
        <a:srgbClr val="0076BA"/>
      </a:accent1>
      <a:accent2>
        <a:srgbClr val="00A89D"/>
      </a:accent2>
      <a:accent3>
        <a:srgbClr val="1DB100"/>
      </a:accent3>
      <a:accent4>
        <a:srgbClr val="F8BA00"/>
      </a:accent4>
      <a:accent5>
        <a:srgbClr val="FF1D57"/>
      </a:accent5>
      <a:accent6>
        <a:srgbClr val="E834E3"/>
      </a:accent6>
      <a:hlink>
        <a:srgbClr val="0000FF"/>
      </a:hlink>
      <a:folHlink>
        <a:srgbClr val="CB297B"/>
      </a:folHlink>
    </a:clrScheme>
    <a:fontScheme name="화학사업담당 '24">
      <a:majorFont>
        <a:latin typeface="Calibri"/>
        <a:ea typeface="LG스마트체 Regular"/>
        <a:cs typeface=""/>
      </a:majorFont>
      <a:minorFont>
        <a:latin typeface="Calibri"/>
        <a:ea typeface="LG스마트체 Regular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외부용 템플릿">
  <a:themeElements>
    <a:clrScheme name="화학사업담당_25년">
      <a:dk1>
        <a:srgbClr val="1A1A1A"/>
      </a:dk1>
      <a:lt1>
        <a:srgbClr val="FFFFFF"/>
      </a:lt1>
      <a:dk2>
        <a:srgbClr val="6A2AA8"/>
      </a:dk2>
      <a:lt2>
        <a:srgbClr val="8788FF"/>
      </a:lt2>
      <a:accent1>
        <a:srgbClr val="0076BA"/>
      </a:accent1>
      <a:accent2>
        <a:srgbClr val="00A89D"/>
      </a:accent2>
      <a:accent3>
        <a:srgbClr val="1DB100"/>
      </a:accent3>
      <a:accent4>
        <a:srgbClr val="F8BA00"/>
      </a:accent4>
      <a:accent5>
        <a:srgbClr val="FF1D57"/>
      </a:accent5>
      <a:accent6>
        <a:srgbClr val="E834E3"/>
      </a:accent6>
      <a:hlink>
        <a:srgbClr val="0000FF"/>
      </a:hlink>
      <a:folHlink>
        <a:srgbClr val="CB297B"/>
      </a:folHlink>
    </a:clrScheme>
    <a:fontScheme name="화학_서비스오퍼링">
      <a:majorFont>
        <a:latin typeface="Pretendard"/>
        <a:ea typeface="Pretendard"/>
        <a:cs typeface=""/>
      </a:majorFont>
      <a:minorFont>
        <a:latin typeface="Pretendard"/>
        <a:ea typeface="Pretendard"/>
        <a:cs typeface="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lumOff val="13529"/>
          </a:schemeClr>
        </a:solidFill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33866" tIns="33866" rIns="33866" bIns="33866" numCol="1" spcCol="38100" rtlCol="0" anchor="ctr">
        <a:spAutoFit/>
      </a:bodyPr>
      <a:lstStyle>
        <a:defPPr marL="0" marR="0" indent="0" algn="ctr" defTabSz="550333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0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맑은 고딕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ln w="3175">
          <a:miter lim="400000"/>
        </a:ln>
        <a:extLst>
          <a:ext uri="{C572A759-6A51-4108-AA02-DFA0A04FC94B}">
            <ma14:wrappingTextBoxFlag xmlns:m="http://schemas.openxmlformats.org/officeDocument/2006/math" xmlns:a14="http://schemas.microsoft.com/office/drawing/2010/main" xmlns:ma14="http://schemas.microsoft.com/office/mac/drawingml/2011/main" xmlns="" xmlns:p="http://schemas.openxmlformats.org/presentationml/2006/main" xmlns:r="http://schemas.openxmlformats.org/officeDocument/2006/relationships" val="1"/>
          </a:ext>
        </a:extLst>
      </a:spPr>
      <a:bodyPr wrap="square" lIns="33866" tIns="33866" rIns="33866" bIns="33866" anchor="t">
        <a:spAutoFit/>
      </a:bodyPr>
      <a:lstStyle>
        <a:defPPr algn="l" defTabSz="547687">
          <a:lnSpc>
            <a:spcPct val="140000"/>
          </a:lnSpc>
          <a:spcBef>
            <a:spcPts val="600"/>
          </a:spcBef>
          <a:defRPr sz="1600" b="0" dirty="0">
            <a:solidFill>
              <a:schemeClr val="tx1"/>
            </a:solidFill>
            <a:latin typeface="Pretendard" panose="02000503000000020004" pitchFamily="2" charset="-127"/>
            <a:ea typeface="Pretendard"/>
            <a:cs typeface="Pretendard" panose="02000503000000020004" pitchFamily="2" charset="-127"/>
            <a:sym typeface="Inter Display Regular"/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문서" ma:contentTypeID="0x010100539D32628B57D74B8CE888C6C1C16F40" ma:contentTypeVersion="15" ma:contentTypeDescription="새 문서를 만듭니다." ma:contentTypeScope="" ma:versionID="dbd1301f0ab09d7a7f0214abd8ae8e3c">
  <xsd:schema xmlns:xsd="http://www.w3.org/2001/XMLSchema" xmlns:xs="http://www.w3.org/2001/XMLSchema" xmlns:p="http://schemas.microsoft.com/office/2006/metadata/properties" xmlns:ns2="daea13e9-8ecc-4a49-9dfd-14b6c0f3ec1d" xmlns:ns3="9df45d21-283e-473e-9589-87e2475d42df" targetNamespace="http://schemas.microsoft.com/office/2006/metadata/properties" ma:root="true" ma:fieldsID="ddac05d0b6be18ae114d743d5c6abe5b" ns2:_="" ns3:_="">
    <xsd:import namespace="daea13e9-8ecc-4a49-9dfd-14b6c0f3ec1d"/>
    <xsd:import namespace="9df45d21-283e-473e-9589-87e2475d42d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a13e9-8ecc-4a49-9dfd-14b6c0f3ec1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이미지 태그" ma:readOnly="false" ma:fieldId="{5cf76f15-5ced-4ddc-b409-7134ff3c332f}" ma:taxonomyMulti="true" ma:sspId="83e4a51d-6507-421c-8760-bc61444c9b6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f45d21-283e-473e-9589-87e2475d42df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32daff7b-751b-4a47-b4ac-080835b2f56f}" ma:internalName="TaxCatchAll" ma:showField="CatchAllData" ma:web="9df45d21-283e-473e-9589-87e2475d42d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공유 대상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세부 정보 공유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콘텐츠 형식"/>
        <xsd:element ref="dc:title" minOccurs="0" maxOccurs="1" ma:index="4" ma:displayName="제목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df45d21-283e-473e-9589-87e2475d42df"/>
    <lcf76f155ced4ddcb4097134ff3c332f xmlns="daea13e9-8ecc-4a49-9dfd-14b6c0f3ec1d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765E3827-CE21-413C-8CD2-5B96D9EABB8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F38AD17-EC0F-411B-A529-1F6AD8950B2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aea13e9-8ecc-4a49-9dfd-14b6c0f3ec1d"/>
    <ds:schemaRef ds:uri="9df45d21-283e-473e-9589-87e2475d42d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5926731-927C-4C24-A5D8-0D2504A4B64B}">
  <ds:schemaRefs>
    <ds:schemaRef ds:uri="http://purl.org/dc/elements/1.1/"/>
    <ds:schemaRef ds:uri="http://www.w3.org/XML/1998/namespace"/>
    <ds:schemaRef ds:uri="http://schemas.microsoft.com/office/2006/metadata/properties"/>
    <ds:schemaRef ds:uri="http://schemas.microsoft.com/office/2006/documentManagement/types"/>
    <ds:schemaRef ds:uri="http://purl.org/dc/terms/"/>
    <ds:schemaRef ds:uri="9df45d21-283e-473e-9589-87e2475d42df"/>
    <ds:schemaRef ds:uri="http://schemas.openxmlformats.org/package/2006/metadata/core-properties"/>
    <ds:schemaRef ds:uri="http://schemas.microsoft.com/office/infopath/2007/PartnerControls"/>
    <ds:schemaRef ds:uri="daea13e9-8ecc-4a49-9dfd-14b6c0f3ec1d"/>
    <ds:schemaRef ds:uri="http://purl.org/dc/dcmitype/"/>
  </ds:schemaRefs>
</ds:datastoreItem>
</file>

<file path=docMetadata/LabelInfo.xml><?xml version="1.0" encoding="utf-8"?>
<clbl:labelList xmlns:clbl="http://schemas.microsoft.com/office/2020/mipLabelMetadata">
  <clbl:label id="{fab2d60f-e614-4f9d-b2ad-9fb1397f2efe}" enabled="0" method="" siteId="{fab2d60f-e614-4f9d-b2ad-9fb1397f2efe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</TotalTime>
  <Words>368</Words>
  <Application>Microsoft Office PowerPoint</Application>
  <PresentationFormat>A4 용지(210x297mm)</PresentationFormat>
  <Paragraphs>55</Paragraphs>
  <Slides>1</Slides>
  <Notes>1</Notes>
  <HiddenSlides>0</HiddenSlides>
  <MMClips>0</MMClips>
  <ScaleCrop>false</ScaleCrop>
  <HeadingPairs>
    <vt:vector size="8" baseType="variant">
      <vt:variant>
        <vt:lpstr>사용한 글꼴</vt:lpstr>
      </vt:variant>
      <vt:variant>
        <vt:i4>12</vt:i4>
      </vt:variant>
      <vt:variant>
        <vt:lpstr>테마</vt:lpstr>
      </vt:variant>
      <vt:variant>
        <vt:i4>2</vt:i4>
      </vt:variant>
      <vt:variant>
        <vt:lpstr>포함된 OLE 서버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16" baseType="lpstr">
      <vt:lpstr>LG스마트체2.0 Regular</vt:lpstr>
      <vt:lpstr>Wingdings</vt:lpstr>
      <vt:lpstr>Pretendard SemiBold</vt:lpstr>
      <vt:lpstr>LG스마트체2.0 SemiBold</vt:lpstr>
      <vt:lpstr>LG스마트체 Regular</vt:lpstr>
      <vt:lpstr>맑은 고딕</vt:lpstr>
      <vt:lpstr>LG스마트체2.0 Bold</vt:lpstr>
      <vt:lpstr>Arial</vt:lpstr>
      <vt:lpstr>Pretendard Medium</vt:lpstr>
      <vt:lpstr>Pretendard</vt:lpstr>
      <vt:lpstr>Pretendard ExtraBold</vt:lpstr>
      <vt:lpstr>Arial Narrow</vt:lpstr>
      <vt:lpstr>2_내부용 템플릿</vt:lpstr>
      <vt:lpstr>3_외부용 템플릿</vt:lpstr>
      <vt:lpstr>think-cell 슬라이드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sweyestar21@lgcns.com</dc:creator>
  <cp:lastModifiedBy>김경철</cp:lastModifiedBy>
  <cp:revision>3</cp:revision>
  <cp:lastPrinted>2025-05-16T06:49:14Z</cp:lastPrinted>
  <dcterms:created xsi:type="dcterms:W3CDTF">2024-04-30T01:52:28Z</dcterms:created>
  <dcterms:modified xsi:type="dcterms:W3CDTF">2026-08-31T08:01:24Z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0x010100539D32628B57D74B8CE888C6C1C16F40</vt:lpwstr>
  </property>
  <property fmtid="{D5CDD505-2E9C-101B-9397-08002B2CF9AE}" pid="3" name="MediaServiceImageTags">
    <vt:lpwstr/>
  </property>
</Properties>
</file>