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1.xml" ContentType="application/vnd.openxmlformats-officedocument.presentationml.tags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embedTrueTypeFonts="1" saveSubsetFonts="1" autoCompressPictures="0">
  <p:sldMasterIdLst>
    <p:sldMasterId id="2147483825" r:id="rId4"/>
    <p:sldMasterId id="2147483826" r:id="rId5"/>
  </p:sldMasterIdLst>
  <p:notesMasterIdLst>
    <p:notesMasterId r:id="rId7"/>
  </p:notesMasterIdLst>
  <p:handoutMasterIdLst>
    <p:handoutMasterId r:id="rId8"/>
  </p:handoutMasterIdLst>
  <p:sldIdLst>
    <p:sldId id="2147480945" r:id="rId6"/>
  </p:sldIdLst>
  <p:sldSz cx="6858000" cy="9906000" type="A4"/>
  <p:notesSz cx="10234613" cy="7104063"/>
  <p:embeddedFontLst>
    <p:embeddedFont>
      <p:font typeface="Pretendard" panose="020B0600000101010101" charset="-127"/>
      <p:regular r:id="rId9"/>
      <p:bold r:id="rId10"/>
    </p:embeddedFont>
    <p:embeddedFont>
      <p:font typeface="Pretendard ExtraBold" panose="020B0600000101010101" charset="-127"/>
      <p:bold r:id="rId11"/>
    </p:embeddedFont>
    <p:embeddedFont>
      <p:font typeface="Pretendard Medium" panose="020B0600000101010101" charset="-127"/>
      <p:regular r:id="rId12"/>
    </p:embeddedFont>
    <p:embeddedFont>
      <p:font typeface="Pretendard SemiBold" panose="020B0600000101010101" charset="-127"/>
      <p:bold r:id="rId13"/>
    </p:embeddedFont>
    <p:embeddedFont>
      <p:font typeface="Arial Narrow" panose="020B0606020202030204" pitchFamily="34" charset="0"/>
      <p:regular r:id="rId14"/>
      <p:bold r:id="rId15"/>
      <p:italic r:id="rId16"/>
      <p:boldItalic r:id="rId17"/>
    </p:embeddedFont>
    <p:embeddedFont>
      <p:font typeface="LG스마트체 Regular" panose="020B0600000101010101" pitchFamily="50" charset="-127"/>
      <p:regular r:id="rId18"/>
    </p:embeddedFont>
    <p:embeddedFont>
      <p:font typeface="LG스마트체2.0 Bold" panose="020B0600000101010101" pitchFamily="50" charset="-127"/>
      <p:bold r:id="rId19"/>
    </p:embeddedFont>
    <p:embeddedFont>
      <p:font typeface="LG스마트체2.0 Regular" panose="020B0600000101010101" pitchFamily="50" charset="-127"/>
      <p:regular r:id="rId20"/>
    </p:embeddedFont>
    <p:embeddedFont>
      <p:font typeface="LG스마트체2.0 SemiBold" panose="020B0600000101010101" pitchFamily="50" charset="-127"/>
      <p:bold r:id="rId21"/>
    </p:embeddedFont>
    <p:embeddedFont>
      <p:font typeface="맑은 고딕" panose="020B0503020000020004" pitchFamily="50" charset="-127"/>
      <p:regular r:id="rId22"/>
      <p:bold r:id="rId23"/>
    </p:embeddedFont>
  </p:embeddedFontLst>
  <p:defaultTextStyle>
    <a:defPPr>
      <a:defRPr lang="ko-Kore-KR"/>
    </a:defPPr>
    <a:lvl1pPr marL="0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1pPr>
    <a:lvl2pPr marL="457084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2pPr>
    <a:lvl3pPr marL="914170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3pPr>
    <a:lvl4pPr marL="1371255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4pPr>
    <a:lvl5pPr marL="1828338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5pPr>
    <a:lvl6pPr marL="2285423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6pPr>
    <a:lvl7pPr marL="2742508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7pPr>
    <a:lvl8pPr marL="3199592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8pPr>
    <a:lvl9pPr marL="3656677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Factova MES" id="{5BEE16C6-EF64-4057-9DDE-B467F6F9D7B9}">
          <p14:sldIdLst/>
        </p14:section>
        <p14:section name="ipharmMES" id="{F7EF603B-4C66-4CB9-9169-7934E124A850}">
          <p14:sldIdLst/>
        </p14:section>
        <p14:section name="Design Navi." id="{AC53A223-8642-4640-ABE8-83DF76AA671A}">
          <p14:sldIdLst/>
        </p14:section>
        <p14:section name="SPC, FDC, OCAP" id="{BD84FA3A-5BB8-4B35-826E-15179AB10936}">
          <p14:sldIdLst/>
        </p14:section>
        <p14:section name="RMS" id="{29EA438D-E091-4F2F-B9DB-6A6ACEF07873}">
          <p14:sldIdLst/>
        </p14:section>
        <p14:section name="FEMS,EHS" id="{877BFDC1-1828-4CE8-A237-0AB780F4FD1D}">
          <p14:sldIdLst/>
        </p14:section>
        <p14:section name="AI Vision" id="{68A990E9-B985-46F3-9D49-41DFE9B7DFE7}">
          <p14:sldIdLst/>
        </p14:section>
        <p14:section name="Factova Control" id="{19C7EEEF-1D23-4CD8-A16E-AF247C72FABE}">
          <p14:sldIdLst/>
        </p14:section>
        <p14:section name="Factova CIM+.MCS" id="{784FF5E3-9EE3-4ADE-936D-33CE9DBA4752}">
          <p14:sldIdLst/>
        </p14:section>
        <p14:section name="설비컨셉설계.검증.구축" id="{25E62E52-0E0F-4555-B9DB-261FB93F81A2}">
          <p14:sldIdLst/>
        </p14:section>
        <p14:section name="Factova Teston" id="{0D696648-B3FD-453D-9535-6AC918CA8F76}">
          <p14:sldIdLst/>
        </p14:section>
        <p14:section name="Worldworks" id="{DA54CA69-05FC-4AAF-B03D-66F0009FA686}">
          <p14:sldIdLst/>
        </p14:section>
        <p14:section name="cycler_전기방전_직류배전_UPS" id="{31BF1EE5-C124-4651-B760-7683D36E6666}">
          <p14:sldIdLst>
            <p14:sldId id="2147480945"/>
          </p14:sldIdLst>
        </p14:section>
        <p14:section name="full brochure" id="{98DD5821-0EBF-40FE-9BC0-2DD4E14F7766}">
          <p14:sldIdLst/>
        </p14:section>
      </p14:sectionLst>
    </p:ext>
    <p:ext uri="{EFAFB233-063F-42B5-8137-9DF3F51BA10A}">
      <p15:sldGuideLst xmlns:p15="http://schemas.microsoft.com/office/powerpoint/2012/main">
        <p15:guide id="1" pos="96" userDrawn="1">
          <p15:clr>
            <a:srgbClr val="A4A3A4"/>
          </p15:clr>
        </p15:guide>
        <p15:guide id="2" orient="horz" pos="6227" userDrawn="1">
          <p15:clr>
            <a:srgbClr val="A4A3A4"/>
          </p15:clr>
        </p15:guide>
        <p15:guide id="5" pos="2160" userDrawn="1">
          <p15:clr>
            <a:srgbClr val="A4A3A4"/>
          </p15:clr>
        </p15:guide>
        <p15:guide id="6" pos="1162" userDrawn="1">
          <p15:clr>
            <a:srgbClr val="A4A3A4"/>
          </p15:clr>
        </p15:guide>
        <p15:guide id="7" orient="horz" pos="4640" userDrawn="1">
          <p15:clr>
            <a:srgbClr val="A4A3A4"/>
          </p15:clr>
        </p15:guide>
        <p15:guide id="8" orient="horz" pos="5978" userDrawn="1">
          <p15:clr>
            <a:srgbClr val="A4A3A4"/>
          </p15:clr>
        </p15:guide>
        <p15:guide id="10" pos="309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2FF"/>
    <a:srgbClr val="F4B39E"/>
    <a:srgbClr val="A6A6A6"/>
    <a:srgbClr val="FA1658"/>
    <a:srgbClr val="A68CE6"/>
    <a:srgbClr val="C7A7EB"/>
    <a:srgbClr val="6A2AA8"/>
    <a:srgbClr val="129D72"/>
    <a:srgbClr val="2DAFE3"/>
    <a:srgbClr val="F0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776D66-6D26-4BD5-A987-CF546046B83C}" v="2" dt="2026-08-31T07:05:20.05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밝은 스타일 1 - 강조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>
        <p:scale>
          <a:sx n="100" d="100"/>
          <a:sy n="100" d="100"/>
        </p:scale>
        <p:origin x="3500" y="180"/>
      </p:cViewPr>
      <p:guideLst>
        <p:guide pos="96"/>
        <p:guide orient="horz" pos="6227"/>
        <p:guide pos="2160"/>
        <p:guide pos="1162"/>
        <p:guide orient="horz" pos="4640"/>
        <p:guide orient="horz" pos="5978"/>
        <p:guide pos="309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font" Target="fonts/font13.fntdata"/><Relationship Id="rId7" Type="http://schemas.openxmlformats.org/officeDocument/2006/relationships/notesMaster" Target="notesMasters/notesMaster1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font" Target="fonts/font8.fntdata"/><Relationship Id="rId20" Type="http://schemas.openxmlformats.org/officeDocument/2006/relationships/font" Target="fonts/font12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font" Target="fonts/font3.fntdata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font" Target="fonts/font7.fntdata"/><Relationship Id="rId23" Type="http://schemas.openxmlformats.org/officeDocument/2006/relationships/font" Target="fonts/font15.fntdata"/><Relationship Id="rId28" Type="http://schemas.microsoft.com/office/2015/10/relationships/revisionInfo" Target="revisionInfo.xml"/><Relationship Id="rId10" Type="http://schemas.openxmlformats.org/officeDocument/2006/relationships/font" Target="fonts/font2.fntdata"/><Relationship Id="rId19" Type="http://schemas.openxmlformats.org/officeDocument/2006/relationships/font" Target="fonts/font11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font" Target="fonts/font14.fntdata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506B65AF-63AF-09BA-BAF9-E5DDDCE37ED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4435000" cy="356437"/>
          </a:xfrm>
          <a:prstGeom prst="rect">
            <a:avLst/>
          </a:prstGeom>
        </p:spPr>
        <p:txBody>
          <a:bodyPr vert="horz" lIns="94668" tIns="47334" rIns="94668" bIns="47334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9661EB4-CC7A-9530-E99A-0247B3209FE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797246" y="1"/>
            <a:ext cx="4435000" cy="356437"/>
          </a:xfrm>
          <a:prstGeom prst="rect">
            <a:avLst/>
          </a:prstGeom>
        </p:spPr>
        <p:txBody>
          <a:bodyPr vert="horz" lIns="94668" tIns="47334" rIns="94668" bIns="47334" rtlCol="0"/>
          <a:lstStyle>
            <a:lvl1pPr algn="r">
              <a:defRPr sz="1200"/>
            </a:lvl1pPr>
          </a:lstStyle>
          <a:p>
            <a:fld id="{9D4D5111-131D-4E12-887E-3ADD9DD81B8A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C0DDA30A-F58C-0956-F81C-C345983F171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747628"/>
            <a:ext cx="4435000" cy="356436"/>
          </a:xfrm>
          <a:prstGeom prst="rect">
            <a:avLst/>
          </a:prstGeom>
        </p:spPr>
        <p:txBody>
          <a:bodyPr vert="horz" lIns="94668" tIns="47334" rIns="94668" bIns="47334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3C3C941-94CC-F2C8-BBFE-E4CCFCCD5A9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797246" y="6747628"/>
            <a:ext cx="4435000" cy="356436"/>
          </a:xfrm>
          <a:prstGeom prst="rect">
            <a:avLst/>
          </a:prstGeom>
        </p:spPr>
        <p:txBody>
          <a:bodyPr vert="horz" lIns="94668" tIns="47334" rIns="94668" bIns="47334" rtlCol="0" anchor="b"/>
          <a:lstStyle>
            <a:lvl1pPr algn="r">
              <a:defRPr sz="1200"/>
            </a:lvl1pPr>
          </a:lstStyle>
          <a:p>
            <a:fld id="{3146ADA7-DDDD-44B1-8922-D894817B203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329757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238" userDrawn="1">
          <p15:clr>
            <a:srgbClr val="F26B43"/>
          </p15:clr>
        </p15:guide>
        <p15:guide id="2" pos="3224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435000" cy="356437"/>
          </a:xfrm>
          <a:prstGeom prst="rect">
            <a:avLst/>
          </a:prstGeom>
        </p:spPr>
        <p:txBody>
          <a:bodyPr vert="horz" lIns="94668" tIns="47334" rIns="94668" bIns="47334" rtlCol="0"/>
          <a:lstStyle>
            <a:lvl1pPr algn="l">
              <a:defRPr sz="1200">
                <a:latin typeface="Pretendard" panose="02000503000000020004" pitchFamily="50" charset="-127"/>
              </a:defRPr>
            </a:lvl1pPr>
          </a:lstStyle>
          <a:p>
            <a:endParaRPr kumimoji="1" lang="ko-Kore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797246" y="1"/>
            <a:ext cx="4435000" cy="356437"/>
          </a:xfrm>
          <a:prstGeom prst="rect">
            <a:avLst/>
          </a:prstGeom>
        </p:spPr>
        <p:txBody>
          <a:bodyPr vert="horz" lIns="94668" tIns="47334" rIns="94668" bIns="47334" rtlCol="0"/>
          <a:lstStyle>
            <a:lvl1pPr algn="r">
              <a:defRPr sz="1200">
                <a:latin typeface="Pretendard" panose="02000503000000020004" pitchFamily="50" charset="-127"/>
              </a:defRPr>
            </a:lvl1pPr>
          </a:lstStyle>
          <a:p>
            <a:fld id="{F4396A7F-D1F7-9046-A832-11ACA144F731}" type="datetimeFigureOut">
              <a:rPr kumimoji="1" lang="ko-Kore-KR" altLang="en-US" smtClean="0"/>
              <a:pPr/>
              <a:t>08/31/2026</a:t>
            </a:fld>
            <a:endParaRPr kumimoji="1" lang="ko-Kore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286250" y="887413"/>
            <a:ext cx="1662113" cy="23987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668" tIns="47334" rIns="94668" bIns="47334" rtlCol="0" anchor="ctr"/>
          <a:lstStyle/>
          <a:p>
            <a:endParaRPr lang="ko-Kore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1023462" y="3418831"/>
            <a:ext cx="8187690" cy="2797225"/>
          </a:xfrm>
          <a:prstGeom prst="rect">
            <a:avLst/>
          </a:prstGeom>
        </p:spPr>
        <p:txBody>
          <a:bodyPr vert="horz" lIns="94668" tIns="47334" rIns="94668" bIns="47334" rtlCol="0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747628"/>
            <a:ext cx="4435000" cy="356436"/>
          </a:xfrm>
          <a:prstGeom prst="rect">
            <a:avLst/>
          </a:prstGeom>
        </p:spPr>
        <p:txBody>
          <a:bodyPr vert="horz" lIns="94668" tIns="47334" rIns="94668" bIns="47334" rtlCol="0" anchor="b"/>
          <a:lstStyle>
            <a:lvl1pPr algn="l">
              <a:defRPr sz="1200">
                <a:latin typeface="Pretendard" panose="02000503000000020004" pitchFamily="50" charset="-127"/>
              </a:defRPr>
            </a:lvl1pPr>
          </a:lstStyle>
          <a:p>
            <a:endParaRPr kumimoji="1" lang="ko-Kore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797246" y="6747628"/>
            <a:ext cx="4435000" cy="356436"/>
          </a:xfrm>
          <a:prstGeom prst="rect">
            <a:avLst/>
          </a:prstGeom>
        </p:spPr>
        <p:txBody>
          <a:bodyPr vert="horz" lIns="94668" tIns="47334" rIns="94668" bIns="47334" rtlCol="0" anchor="b"/>
          <a:lstStyle>
            <a:lvl1pPr algn="r">
              <a:defRPr sz="1200">
                <a:latin typeface="Pretendard" panose="02000503000000020004" pitchFamily="50" charset="-127"/>
              </a:defRPr>
            </a:lvl1pPr>
          </a:lstStyle>
          <a:p>
            <a:fld id="{C5028113-DB7E-1A4F-9BAC-1FA6FC680711}" type="slidenum">
              <a:rPr kumimoji="1" lang="ko-Kore-KR" altLang="en-US" smtClean="0"/>
              <a:pPr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274690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1pPr>
    <a:lvl2pPr marL="457084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2pPr>
    <a:lvl3pPr marL="914170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3pPr>
    <a:lvl4pPr marL="1371255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4pPr>
    <a:lvl5pPr marL="1828338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5pPr>
    <a:lvl6pPr marL="2285423" algn="l" defTabSz="9141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508" algn="l" defTabSz="9141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592" algn="l" defTabSz="9141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677" algn="l" defTabSz="9141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397738-C870-B6AD-3560-7C1B042793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3BB55F07-D358-AE5C-BB2C-66D427C2D1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7C3BEDD7-5D9C-76EA-1695-C642CC57B6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29140F5-3EC3-BC77-E430-71B3B2176B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028113-DB7E-1A4F-9BAC-1FA6FC680711}" type="slidenum">
              <a:rPr kumimoji="1" lang="ko-Kore-KR" altLang="en-US" smtClean="0"/>
              <a:pPr/>
              <a:t>0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3485274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9" name="슬라이드 번호 개체 틀 5">
            <a:extLst>
              <a:ext uri="{FF2B5EF4-FFF2-40B4-BE49-F238E27FC236}">
                <a16:creationId xmlns:a16="http://schemas.microsoft.com/office/drawing/2014/main" id="{C2B3A9D1-0399-78F9-720C-C1DFA67CF3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ctr">
              <a:defRPr sz="506" b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 altLang="ko-KR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rPr altLang="ko-KR"/>
              <a:t>/ p -</a:t>
            </a:r>
            <a:endParaRPr lang="ko-KR" altLang="en-US"/>
          </a:p>
        </p:txBody>
      </p:sp>
      <p:sp>
        <p:nvSpPr>
          <p:cNvPr id="10" name="Text Box 2">
            <a:extLst>
              <a:ext uri="{FF2B5EF4-FFF2-40B4-BE49-F238E27FC236}">
                <a16:creationId xmlns:a16="http://schemas.microsoft.com/office/drawing/2014/main" id="{C62E8CC4-85A5-BF36-E601-422DF86FC4B6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bg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bg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2" name="자유형 11">
            <a:extLst>
              <a:ext uri="{FF2B5EF4-FFF2-40B4-BE49-F238E27FC236}">
                <a16:creationId xmlns:a16="http://schemas.microsoft.com/office/drawing/2014/main" id="{CDEBE190-493F-D398-4EE0-9B128BB575DF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bg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5" name="Text Box 2">
            <a:extLst>
              <a:ext uri="{FF2B5EF4-FFF2-40B4-BE49-F238E27FC236}">
                <a16:creationId xmlns:a16="http://schemas.microsoft.com/office/drawing/2014/main" id="{FA4A7ED9-1817-F2F4-0AB3-CFAD05728E88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409487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2" orient="horz" pos="1319" userDrawn="1">
          <p15:clr>
            <a:srgbClr val="FBAE40"/>
          </p15:clr>
        </p15:guide>
        <p15:guide id="3" orient="horz" pos="138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9" name="슬라이드 번호 개체 틀 5">
            <a:extLst>
              <a:ext uri="{FF2B5EF4-FFF2-40B4-BE49-F238E27FC236}">
                <a16:creationId xmlns:a16="http://schemas.microsoft.com/office/drawing/2014/main" id="{C2B3A9D1-0399-78F9-720C-C1DFA67CF3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altLang="ko-KR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 altLang="ko-KR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rPr altLang="ko-KR"/>
              <a:t>/ p -</a:t>
            </a:r>
            <a:endParaRPr lang="ko-KR" altLang="en-US"/>
          </a:p>
        </p:txBody>
      </p:sp>
      <p:sp>
        <p:nvSpPr>
          <p:cNvPr id="10" name="Text Box 2">
            <a:extLst>
              <a:ext uri="{FF2B5EF4-FFF2-40B4-BE49-F238E27FC236}">
                <a16:creationId xmlns:a16="http://schemas.microsoft.com/office/drawing/2014/main" id="{C62E8CC4-85A5-BF36-E601-422DF86FC4B6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2" name="자유형 11">
            <a:extLst>
              <a:ext uri="{FF2B5EF4-FFF2-40B4-BE49-F238E27FC236}">
                <a16:creationId xmlns:a16="http://schemas.microsoft.com/office/drawing/2014/main" id="{CDEBE190-493F-D398-4EE0-9B128BB575DF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45511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2" orient="horz" pos="1319" userDrawn="1">
          <p15:clr>
            <a:srgbClr val="FBAE40"/>
          </p15:clr>
        </p15:guide>
        <p15:guide id="3" orient="horz" pos="1384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_거버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5" name="슬라이드 번호 개체 틀 5">
            <a:extLst>
              <a:ext uri="{FF2B5EF4-FFF2-40B4-BE49-F238E27FC236}">
                <a16:creationId xmlns:a16="http://schemas.microsoft.com/office/drawing/2014/main" id="{CDC85206-065A-4427-6B21-6A0872A1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t>/ p -</a:t>
            </a:r>
            <a:endParaRPr lang="ko-KR" altLang="en-US"/>
          </a:p>
        </p:txBody>
      </p:sp>
      <p:sp>
        <p:nvSpPr>
          <p:cNvPr id="7" name="Text Box 2">
            <a:extLst>
              <a:ext uri="{FF2B5EF4-FFF2-40B4-BE49-F238E27FC236}">
                <a16:creationId xmlns:a16="http://schemas.microsoft.com/office/drawing/2014/main" id="{A14F7215-A187-8F02-FEEF-0C43DB81C47C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2" name="텍스트 개체 틀 29">
            <a:extLst>
              <a:ext uri="{FF2B5EF4-FFF2-40B4-BE49-F238E27FC236}">
                <a16:creationId xmlns:a16="http://schemas.microsoft.com/office/drawing/2014/main" id="{9F270F8C-8CA0-B558-8812-6EE2781998DC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89311" y="1213030"/>
            <a:ext cx="6480275" cy="350921"/>
          </a:xfrm>
          <a:prstGeom prst="rect">
            <a:avLst/>
          </a:prstGeom>
        </p:spPr>
        <p:txBody>
          <a:bodyPr wrap="square" lIns="216000" tIns="36000" rIns="36000" bIns="36000">
            <a:spAutoFit/>
          </a:bodyPr>
          <a:lstStyle>
            <a:lvl1pPr>
              <a:lnSpc>
                <a:spcPct val="100000"/>
              </a:lnSpc>
              <a:spcAft>
                <a:spcPts val="113"/>
              </a:spcAft>
              <a:defRPr sz="1013" b="0" i="0">
                <a:solidFill>
                  <a:schemeClr val="tx1"/>
                </a:solidFill>
                <a:latin typeface="+mn-lt"/>
                <a:ea typeface="+mn-ea"/>
                <a:cs typeface="Pretendard Medium" panose="02000503000000020004" pitchFamily="2" charset="-127"/>
              </a:defRPr>
            </a:lvl1pPr>
          </a:lstStyle>
          <a:p>
            <a:pPr marL="0" marR="0" lvl="0" indent="0" algn="l" defTabSz="514348" rtl="0" eaLnBrk="1" fontAlgn="auto" latinLnBrk="0" hangingPunct="1">
              <a:lnSpc>
                <a:spcPct val="80000"/>
              </a:lnSpc>
              <a:spcBef>
                <a:spcPts val="113"/>
              </a:spcBef>
              <a:spcAft>
                <a:spcPts val="113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ko-KR" altLang="en-US"/>
              <a:t>마스터 텍스트 스타일을 편집하려면 클릭</a:t>
            </a:r>
            <a:endParaRPr kumimoji="1" lang="en-US" altLang="ko-KR"/>
          </a:p>
          <a:p>
            <a:pPr marL="0" marR="0" lvl="0" indent="0" algn="l" defTabSz="514348" rtl="0" eaLnBrk="1" fontAlgn="auto" latinLnBrk="0" hangingPunct="1">
              <a:lnSpc>
                <a:spcPct val="80000"/>
              </a:lnSpc>
              <a:spcBef>
                <a:spcPts val="113"/>
              </a:spcBef>
              <a:spcAft>
                <a:spcPts val="113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ko-Kore-KR" altLang="en-US"/>
          </a:p>
        </p:txBody>
      </p:sp>
      <p:sp>
        <p:nvSpPr>
          <p:cNvPr id="8" name="자유형 11">
            <a:extLst>
              <a:ext uri="{FF2B5EF4-FFF2-40B4-BE49-F238E27FC236}">
                <a16:creationId xmlns:a16="http://schemas.microsoft.com/office/drawing/2014/main" id="{12D601A8-138E-6712-F93B-236F2EB9BE9F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521817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2" orient="horz" pos="1319" userDrawn="1">
          <p15:clr>
            <a:srgbClr val="FBAE40"/>
          </p15:clr>
        </p15:guide>
        <p15:guide id="3" orient="horz" pos="1384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_거버닝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ct val="120000"/>
              </a:lnSpc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5" name="텍스트 개체 틀 3">
            <a:extLst>
              <a:ext uri="{FF2B5EF4-FFF2-40B4-BE49-F238E27FC236}">
                <a16:creationId xmlns:a16="http://schemas.microsoft.com/office/drawing/2014/main" id="{A97C0C03-7473-75C8-F4B1-5683CFF930A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89309" y="2317787"/>
            <a:ext cx="3199186" cy="208318"/>
          </a:xfrm>
          <a:prstGeom prst="rect">
            <a:avLst/>
          </a:prstGeom>
          <a:noFill/>
        </p:spPr>
        <p:txBody>
          <a:bodyPr wrap="square" lIns="36000" tIns="36000" rIns="36000" bIns="36000" anchor="ctr">
            <a:spAutoFit/>
          </a:bodyPr>
          <a:lstStyle>
            <a:lvl1pPr marL="0" indent="0" algn="ctr" defTabSz="514360" rtl="0" eaLnBrk="1" latinLnBrk="1" hangingPunct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  <a:defRPr lang="ko-KR" altLang="en-US" sz="788" b="1" kern="1200" dirty="0" smtClean="0">
                <a:ln w="3175">
                  <a:solidFill>
                    <a:srgbClr val="000000">
                      <a:alpha val="5000"/>
                    </a:srgbClr>
                  </a:solidFill>
                </a:ln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3601" indent="-101801">
              <a:lnSpc>
                <a:spcPct val="120000"/>
              </a:lnSpc>
              <a:spcBef>
                <a:spcPts val="0"/>
              </a:spcBef>
              <a:defRPr sz="675"/>
            </a:lvl2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8" name="텍스트 개체 틀 3">
            <a:extLst>
              <a:ext uri="{FF2B5EF4-FFF2-40B4-BE49-F238E27FC236}">
                <a16:creationId xmlns:a16="http://schemas.microsoft.com/office/drawing/2014/main" id="{CB850847-23DA-910E-7A7D-6EA2E9282E5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469507" y="2318493"/>
            <a:ext cx="3199184" cy="207548"/>
          </a:xfrm>
          <a:prstGeom prst="rect">
            <a:avLst/>
          </a:prstGeom>
          <a:noFill/>
        </p:spPr>
        <p:txBody>
          <a:bodyPr wrap="square" lIns="36000" tIns="36000" rIns="36000" bIns="36000" anchor="ctr">
            <a:spAutoFit/>
          </a:bodyPr>
          <a:lstStyle>
            <a:lvl1pPr algn="ctr">
              <a:defRPr lang="ko-KR" altLang="en-US" sz="788" b="1" dirty="0">
                <a:ln w="3175">
                  <a:solidFill>
                    <a:srgbClr val="000000">
                      <a:alpha val="5000"/>
                    </a:srgbClr>
                  </a:solidFill>
                </a:ln>
                <a:solidFill>
                  <a:schemeClr val="tx1"/>
                </a:solidFill>
              </a:defRPr>
            </a:lvl1pPr>
          </a:lstStyle>
          <a:p>
            <a:pPr marL="0" lvl="0" indent="0" algn="ctr" latinLnBrk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ko-KR" altLang="en-US"/>
              <a:t>마스터 텍스트 스타일 편집</a:t>
            </a:r>
          </a:p>
        </p:txBody>
      </p:sp>
      <p:sp>
        <p:nvSpPr>
          <p:cNvPr id="10" name="슬라이드 번호 개체 틀 5">
            <a:extLst>
              <a:ext uri="{FF2B5EF4-FFF2-40B4-BE49-F238E27FC236}">
                <a16:creationId xmlns:a16="http://schemas.microsoft.com/office/drawing/2014/main" id="{9ED53F65-EC68-2A95-3DA5-ECFE90897A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t>/ p -</a:t>
            </a:r>
            <a:endParaRPr lang="ko-KR" altLang="en-US"/>
          </a:p>
        </p:txBody>
      </p:sp>
      <p:sp>
        <p:nvSpPr>
          <p:cNvPr id="11" name="Text Box 2">
            <a:extLst>
              <a:ext uri="{FF2B5EF4-FFF2-40B4-BE49-F238E27FC236}">
                <a16:creationId xmlns:a16="http://schemas.microsoft.com/office/drawing/2014/main" id="{EE1201B0-2BF9-8F97-28A4-191E5EFB1F89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2" name="텍스트 개체 틀 29">
            <a:extLst>
              <a:ext uri="{FF2B5EF4-FFF2-40B4-BE49-F238E27FC236}">
                <a16:creationId xmlns:a16="http://schemas.microsoft.com/office/drawing/2014/main" id="{8323D8A8-8A51-0C36-1E1F-CA46D6952CC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89311" y="1213030"/>
            <a:ext cx="6480275" cy="350921"/>
          </a:xfrm>
          <a:prstGeom prst="rect">
            <a:avLst/>
          </a:prstGeom>
        </p:spPr>
        <p:txBody>
          <a:bodyPr wrap="square" lIns="216000" tIns="36000" rIns="36000" bIns="36000">
            <a:spAutoFit/>
          </a:bodyPr>
          <a:lstStyle>
            <a:lvl1pPr>
              <a:lnSpc>
                <a:spcPct val="100000"/>
              </a:lnSpc>
              <a:spcAft>
                <a:spcPts val="113"/>
              </a:spcAft>
              <a:defRPr sz="1013" b="0" i="0">
                <a:solidFill>
                  <a:schemeClr val="tx1"/>
                </a:solidFill>
                <a:latin typeface="+mn-lt"/>
                <a:ea typeface="+mn-ea"/>
                <a:cs typeface="Pretendard Medium" panose="02000503000000020004" pitchFamily="2" charset="-127"/>
              </a:defRPr>
            </a:lvl1pPr>
          </a:lstStyle>
          <a:p>
            <a:pPr marL="0" marR="0" lvl="0" indent="0" algn="l" defTabSz="514348" rtl="0" eaLnBrk="1" fontAlgn="auto" latinLnBrk="0" hangingPunct="1">
              <a:lnSpc>
                <a:spcPct val="80000"/>
              </a:lnSpc>
              <a:spcBef>
                <a:spcPts val="113"/>
              </a:spcBef>
              <a:spcAft>
                <a:spcPts val="113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ko-KR" altLang="en-US"/>
              <a:t>마스터 텍스트 스타일을 편집하려면 클릭</a:t>
            </a:r>
            <a:endParaRPr kumimoji="1" lang="en-US" altLang="ko-KR"/>
          </a:p>
          <a:p>
            <a:pPr marL="0" marR="0" lvl="0" indent="0" algn="l" defTabSz="514348" rtl="0" eaLnBrk="1" fontAlgn="auto" latinLnBrk="0" hangingPunct="1">
              <a:lnSpc>
                <a:spcPct val="80000"/>
              </a:lnSpc>
              <a:spcBef>
                <a:spcPts val="113"/>
              </a:spcBef>
              <a:spcAft>
                <a:spcPts val="113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ko-Kore-KR" altLang="en-US"/>
          </a:p>
        </p:txBody>
      </p:sp>
      <p:sp>
        <p:nvSpPr>
          <p:cNvPr id="14" name="텍스트 개체 틀 13">
            <a:extLst>
              <a:ext uri="{FF2B5EF4-FFF2-40B4-BE49-F238E27FC236}">
                <a16:creationId xmlns:a16="http://schemas.microsoft.com/office/drawing/2014/main" id="{D958D7C6-1F9A-D9F9-CD7D-42D252993483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89311" y="2767724"/>
            <a:ext cx="3199507" cy="508473"/>
          </a:xfrm>
          <a:prstGeom prst="rect">
            <a:avLst/>
          </a:prstGeom>
        </p:spPr>
        <p:txBody>
          <a:bodyPr>
            <a:spAutoFit/>
          </a:bodyPr>
          <a:lstStyle>
            <a:lvl1pPr marL="96440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 sz="675">
                <a:solidFill>
                  <a:schemeClr val="tx1"/>
                </a:solidFill>
              </a:defRPr>
            </a:lvl1pPr>
            <a:lvl2pPr marL="198238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75">
                <a:solidFill>
                  <a:schemeClr val="tx1"/>
                </a:solidFill>
              </a:defRPr>
            </a:lvl2pPr>
            <a:lvl3pPr marL="300036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LG스마트체 Regular" panose="020B0600000101010101" pitchFamily="50" charset="-127"/>
              <a:buChar char="‐"/>
              <a:defRPr sz="675"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4pPr>
            <a:lvl5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</p:txBody>
      </p:sp>
      <p:sp>
        <p:nvSpPr>
          <p:cNvPr id="15" name="텍스트 개체 틀 13">
            <a:extLst>
              <a:ext uri="{FF2B5EF4-FFF2-40B4-BE49-F238E27FC236}">
                <a16:creationId xmlns:a16="http://schemas.microsoft.com/office/drawing/2014/main" id="{04EE4B7D-69B4-456C-BAAF-C534780AA9FD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470079" y="2767724"/>
            <a:ext cx="3199507" cy="508473"/>
          </a:xfrm>
          <a:prstGeom prst="rect">
            <a:avLst/>
          </a:prstGeom>
        </p:spPr>
        <p:txBody>
          <a:bodyPr>
            <a:spAutoFit/>
          </a:bodyPr>
          <a:lstStyle>
            <a:lvl1pPr marL="96440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 sz="675">
                <a:solidFill>
                  <a:schemeClr val="tx1"/>
                </a:solidFill>
              </a:defRPr>
            </a:lvl1pPr>
            <a:lvl2pPr marL="198238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75">
                <a:solidFill>
                  <a:schemeClr val="tx1"/>
                </a:solidFill>
              </a:defRPr>
            </a:lvl2pPr>
            <a:lvl3pPr marL="300036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LG스마트체 Regular" panose="020B0600000101010101" pitchFamily="50" charset="-127"/>
              <a:buChar char="‐"/>
              <a:defRPr sz="675"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4pPr>
            <a:lvl5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</p:txBody>
      </p:sp>
      <p:sp>
        <p:nvSpPr>
          <p:cNvPr id="3" name="자유형 11">
            <a:extLst>
              <a:ext uri="{FF2B5EF4-FFF2-40B4-BE49-F238E27FC236}">
                <a16:creationId xmlns:a16="http://schemas.microsoft.com/office/drawing/2014/main" id="{8127B5C2-116F-A723-19D6-0B643A5EA233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486331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2" orient="horz" pos="1319" userDrawn="1">
          <p15:clr>
            <a:srgbClr val="FBAE40"/>
          </p15:clr>
        </p15:guide>
        <p15:guide id="3" orient="horz" pos="1384" userDrawn="1">
          <p15:clr>
            <a:srgbClr val="FBAE40"/>
          </p15:clr>
        </p15:guide>
        <p15:guide id="4" orient="horz" pos="1743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_요약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7" name="텍스트 개체 틀 3">
            <a:extLst>
              <a:ext uri="{FF2B5EF4-FFF2-40B4-BE49-F238E27FC236}">
                <a16:creationId xmlns:a16="http://schemas.microsoft.com/office/drawing/2014/main" id="{8E279E8E-A711-16D1-71B5-B08855D6F90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50659" y="1208444"/>
            <a:ext cx="6156684" cy="56175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121890" indent="-121890">
              <a:lnSpc>
                <a:spcPct val="110000"/>
              </a:lnSpc>
              <a:spcBef>
                <a:spcPts val="0"/>
              </a:spcBef>
              <a:spcAft>
                <a:spcPts val="338"/>
              </a:spcAft>
              <a:buClrTx/>
              <a:buFont typeface="Wingdings" panose="05000000000000000000" pitchFamily="2" charset="2"/>
              <a:buChar char="r"/>
              <a:defRPr sz="788">
                <a:ln w="3175">
                  <a:solidFill>
                    <a:schemeClr val="accent1">
                      <a:alpha val="5000"/>
                    </a:schemeClr>
                  </a:solidFill>
                </a:ln>
                <a:solidFill>
                  <a:schemeClr val="tx1"/>
                </a:solidFill>
              </a:defRPr>
            </a:lvl1pPr>
            <a:lvl2pPr marL="203596" indent="-101798">
              <a:lnSpc>
                <a:spcPct val="110000"/>
              </a:lnSpc>
              <a:spcBef>
                <a:spcPts val="0"/>
              </a:spcBef>
              <a:spcAft>
                <a:spcPts val="338"/>
              </a:spcAft>
              <a:buClrTx/>
              <a:buFont typeface="Arial" panose="020B0604020202020204" pitchFamily="34" charset="0"/>
              <a:buChar char="•"/>
              <a:defRPr sz="788">
                <a:ln w="3175">
                  <a:solidFill>
                    <a:schemeClr val="accent1">
                      <a:alpha val="5000"/>
                    </a:schemeClr>
                  </a:solidFill>
                </a:ln>
                <a:solidFill>
                  <a:schemeClr val="tx1"/>
                </a:solidFill>
              </a:defRPr>
            </a:lvl2pPr>
            <a:lvl3pPr marL="305394" indent="-101798">
              <a:lnSpc>
                <a:spcPct val="110000"/>
              </a:lnSpc>
              <a:spcBef>
                <a:spcPts val="0"/>
              </a:spcBef>
              <a:spcAft>
                <a:spcPts val="338"/>
              </a:spcAft>
              <a:buClrTx/>
              <a:buFont typeface="Arial Narrow" panose="020B0606020202030204" pitchFamily="34" charset="0"/>
              <a:buChar char="–"/>
              <a:defRPr sz="788">
                <a:solidFill>
                  <a:schemeClr val="tx1"/>
                </a:solidFill>
              </a:defRPr>
            </a:lvl3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  <a:endParaRPr lang="en-US" altLang="ko-KR"/>
          </a:p>
          <a:p>
            <a:pPr lvl="2"/>
            <a:r>
              <a:rPr lang="ko-KR" altLang="en-US"/>
              <a:t>셋째 수준</a:t>
            </a:r>
          </a:p>
        </p:txBody>
      </p:sp>
      <p:sp>
        <p:nvSpPr>
          <p:cNvPr id="8" name="슬라이드 번호 개체 틀 5">
            <a:extLst>
              <a:ext uri="{FF2B5EF4-FFF2-40B4-BE49-F238E27FC236}">
                <a16:creationId xmlns:a16="http://schemas.microsoft.com/office/drawing/2014/main" id="{7F64BDDA-AED6-EBB2-B42B-1048EA2C1D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altLang="ko-KR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t>/ p -</a:t>
            </a:r>
            <a:endParaRPr lang="ko-KR" altLang="en-US"/>
          </a:p>
        </p:txBody>
      </p:sp>
      <p:sp>
        <p:nvSpPr>
          <p:cNvPr id="9" name="Text Box 2">
            <a:extLst>
              <a:ext uri="{FF2B5EF4-FFF2-40B4-BE49-F238E27FC236}">
                <a16:creationId xmlns:a16="http://schemas.microsoft.com/office/drawing/2014/main" id="{7BC6EA30-3180-01FA-3EA9-0F7A5F53B836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3" name="자유형 11">
            <a:extLst>
              <a:ext uri="{FF2B5EF4-FFF2-40B4-BE49-F238E27FC236}">
                <a16:creationId xmlns:a16="http://schemas.microsoft.com/office/drawing/2014/main" id="{E3F430B6-9B81-6D94-3BDF-F8CA68FD3AD6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498763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ct val="120000"/>
              </a:lnSpc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5" name="텍스트 개체 틀 3">
            <a:extLst>
              <a:ext uri="{FF2B5EF4-FFF2-40B4-BE49-F238E27FC236}">
                <a16:creationId xmlns:a16="http://schemas.microsoft.com/office/drawing/2014/main" id="{A97C0C03-7473-75C8-F4B1-5683CFF930A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89309" y="1345661"/>
            <a:ext cx="3199186" cy="208318"/>
          </a:xfrm>
          <a:prstGeom prst="rect">
            <a:avLst/>
          </a:prstGeom>
          <a:noFill/>
        </p:spPr>
        <p:txBody>
          <a:bodyPr wrap="square" lIns="36000" tIns="36000" rIns="36000" bIns="36000" anchor="ctr">
            <a:spAutoFit/>
          </a:bodyPr>
          <a:lstStyle>
            <a:lvl1pPr marL="0" indent="0" algn="ctr" defTabSz="514360" rtl="0" eaLnBrk="1" latinLnBrk="1" hangingPunct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  <a:defRPr lang="ko-KR" altLang="en-US" sz="788" b="1" kern="1200" dirty="0" smtClean="0">
                <a:ln w="3175">
                  <a:solidFill>
                    <a:srgbClr val="000000">
                      <a:alpha val="5000"/>
                    </a:srgbClr>
                  </a:solidFill>
                </a:ln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3601" indent="-101801">
              <a:lnSpc>
                <a:spcPct val="120000"/>
              </a:lnSpc>
              <a:spcBef>
                <a:spcPts val="0"/>
              </a:spcBef>
              <a:defRPr sz="675"/>
            </a:lvl2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8" name="텍스트 개체 틀 3">
            <a:extLst>
              <a:ext uri="{FF2B5EF4-FFF2-40B4-BE49-F238E27FC236}">
                <a16:creationId xmlns:a16="http://schemas.microsoft.com/office/drawing/2014/main" id="{CB850847-23DA-910E-7A7D-6EA2E9282E5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469507" y="1346370"/>
            <a:ext cx="3199184" cy="207548"/>
          </a:xfrm>
          <a:prstGeom prst="rect">
            <a:avLst/>
          </a:prstGeom>
          <a:noFill/>
        </p:spPr>
        <p:txBody>
          <a:bodyPr wrap="square" lIns="36000" tIns="36000" rIns="36000" bIns="36000" anchor="ctr">
            <a:spAutoFit/>
          </a:bodyPr>
          <a:lstStyle>
            <a:lvl1pPr algn="ctr">
              <a:defRPr lang="ko-KR" altLang="en-US" sz="788" b="1" dirty="0">
                <a:ln w="3175">
                  <a:solidFill>
                    <a:srgbClr val="000000">
                      <a:alpha val="5000"/>
                    </a:srgbClr>
                  </a:solidFill>
                </a:ln>
                <a:solidFill>
                  <a:schemeClr val="tx1"/>
                </a:solidFill>
              </a:defRPr>
            </a:lvl1pPr>
          </a:lstStyle>
          <a:p>
            <a:pPr marL="0" lvl="0" indent="0" algn="ctr" latinLnBrk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ko-KR" altLang="en-US"/>
              <a:t>마스터 텍스트 스타일 편집</a:t>
            </a:r>
          </a:p>
        </p:txBody>
      </p:sp>
      <p:sp>
        <p:nvSpPr>
          <p:cNvPr id="10" name="슬라이드 번호 개체 틀 5">
            <a:extLst>
              <a:ext uri="{FF2B5EF4-FFF2-40B4-BE49-F238E27FC236}">
                <a16:creationId xmlns:a16="http://schemas.microsoft.com/office/drawing/2014/main" id="{9ED53F65-EC68-2A95-3DA5-ECFE90897A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altLang="ko-KR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 altLang="ko-KR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rPr altLang="ko-KR"/>
              <a:t>/ p -</a:t>
            </a:r>
            <a:endParaRPr lang="ko-KR" altLang="en-US"/>
          </a:p>
        </p:txBody>
      </p:sp>
      <p:sp>
        <p:nvSpPr>
          <p:cNvPr id="11" name="Text Box 2">
            <a:extLst>
              <a:ext uri="{FF2B5EF4-FFF2-40B4-BE49-F238E27FC236}">
                <a16:creationId xmlns:a16="http://schemas.microsoft.com/office/drawing/2014/main" id="{EE1201B0-2BF9-8F97-28A4-191E5EFB1F89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14" name="텍스트 개체 틀 13">
            <a:extLst>
              <a:ext uri="{FF2B5EF4-FFF2-40B4-BE49-F238E27FC236}">
                <a16:creationId xmlns:a16="http://schemas.microsoft.com/office/drawing/2014/main" id="{D958D7C6-1F9A-D9F9-CD7D-42D252993483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89311" y="1795598"/>
            <a:ext cx="3199507" cy="508473"/>
          </a:xfrm>
          <a:prstGeom prst="rect">
            <a:avLst/>
          </a:prstGeom>
        </p:spPr>
        <p:txBody>
          <a:bodyPr>
            <a:spAutoFit/>
          </a:bodyPr>
          <a:lstStyle>
            <a:lvl1pPr marL="96440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 sz="675">
                <a:solidFill>
                  <a:schemeClr val="tx1"/>
                </a:solidFill>
              </a:defRPr>
            </a:lvl1pPr>
            <a:lvl2pPr marL="198238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75">
                <a:solidFill>
                  <a:schemeClr val="tx1"/>
                </a:solidFill>
              </a:defRPr>
            </a:lvl2pPr>
            <a:lvl3pPr marL="300036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LG스마트체 Regular" panose="020B0600000101010101" pitchFamily="50" charset="-127"/>
              <a:buChar char="‐"/>
              <a:defRPr sz="675"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4pPr>
            <a:lvl5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</p:txBody>
      </p:sp>
      <p:sp>
        <p:nvSpPr>
          <p:cNvPr id="15" name="텍스트 개체 틀 13">
            <a:extLst>
              <a:ext uri="{FF2B5EF4-FFF2-40B4-BE49-F238E27FC236}">
                <a16:creationId xmlns:a16="http://schemas.microsoft.com/office/drawing/2014/main" id="{04EE4B7D-69B4-456C-BAAF-C534780AA9FD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470079" y="1795598"/>
            <a:ext cx="3199507" cy="508473"/>
          </a:xfrm>
          <a:prstGeom prst="rect">
            <a:avLst/>
          </a:prstGeom>
        </p:spPr>
        <p:txBody>
          <a:bodyPr>
            <a:spAutoFit/>
          </a:bodyPr>
          <a:lstStyle>
            <a:lvl1pPr marL="96440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 sz="675">
                <a:solidFill>
                  <a:schemeClr val="tx1"/>
                </a:solidFill>
              </a:defRPr>
            </a:lvl1pPr>
            <a:lvl2pPr marL="198238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75">
                <a:solidFill>
                  <a:schemeClr val="tx1"/>
                </a:solidFill>
              </a:defRPr>
            </a:lvl2pPr>
            <a:lvl3pPr marL="300036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LG스마트체 Regular" panose="020B0600000101010101" pitchFamily="50" charset="-127"/>
              <a:buChar char="‐"/>
              <a:defRPr sz="675"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4pPr>
            <a:lvl5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</p:txBody>
      </p:sp>
      <p:sp>
        <p:nvSpPr>
          <p:cNvPr id="3" name="자유형 11">
            <a:extLst>
              <a:ext uri="{FF2B5EF4-FFF2-40B4-BE49-F238E27FC236}">
                <a16:creationId xmlns:a16="http://schemas.microsoft.com/office/drawing/2014/main" id="{4397F3D8-96D4-50FB-5CB2-8813F4622141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683688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3" orient="horz" pos="1154" userDrawn="1">
          <p15:clr>
            <a:srgbClr val="FBAE40"/>
          </p15:clr>
        </p15:guide>
        <p15:guide id="4" orient="horz" pos="1875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다채로움, 마젠타, 보라색, 바이올렛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B5BA8684-C2B6-9BBE-FBED-9C18034DED9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0" y="4724"/>
            <a:ext cx="6854731" cy="9901278"/>
          </a:xfrm>
          <a:prstGeom prst="rect">
            <a:avLst/>
          </a:prstGeom>
        </p:spPr>
      </p:pic>
      <p:sp>
        <p:nvSpPr>
          <p:cNvPr id="11" name="부제목 2">
            <a:extLst>
              <a:ext uri="{FF2B5EF4-FFF2-40B4-BE49-F238E27FC236}">
                <a16:creationId xmlns:a16="http://schemas.microsoft.com/office/drawing/2014/main" id="{A610298B-0929-4271-A950-48B07FA6D9B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9311" y="4804554"/>
            <a:ext cx="5736550" cy="1094876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56">
                <a:solidFill>
                  <a:schemeClr val="bg1"/>
                </a:solidFill>
              </a:defRPr>
            </a:lvl1pPr>
            <a:lvl2pPr marL="257174" indent="0" algn="ctr">
              <a:buNone/>
              <a:defRPr sz="1125"/>
            </a:lvl2pPr>
            <a:lvl3pPr marL="514348" indent="0" algn="ctr">
              <a:buNone/>
              <a:defRPr sz="1013"/>
            </a:lvl3pPr>
            <a:lvl4pPr marL="771521" indent="0" algn="ctr">
              <a:buNone/>
              <a:defRPr sz="900"/>
            </a:lvl4pPr>
            <a:lvl5pPr marL="1028695" indent="0" algn="ctr">
              <a:buNone/>
              <a:defRPr sz="900"/>
            </a:lvl5pPr>
            <a:lvl6pPr marL="1285869" indent="0" algn="ctr">
              <a:buNone/>
              <a:defRPr sz="900"/>
            </a:lvl6pPr>
            <a:lvl7pPr marL="1543043" indent="0" algn="ctr">
              <a:buNone/>
              <a:defRPr sz="900"/>
            </a:lvl7pPr>
            <a:lvl8pPr marL="1800216" indent="0" algn="ctr">
              <a:buNone/>
              <a:defRPr sz="900"/>
            </a:lvl8pPr>
            <a:lvl9pPr marL="2057390" indent="0" algn="ctr">
              <a:buNone/>
              <a:defRPr sz="900"/>
            </a:lvl9pPr>
          </a:lstStyle>
          <a:p>
            <a:r>
              <a:rPr kumimoji="1" lang="ko-KR" altLang="en-US"/>
              <a:t>텍스트는 최대 </a:t>
            </a:r>
            <a:r>
              <a:rPr kumimoji="1" lang="en-US" altLang="ko-KR"/>
              <a:t>2</a:t>
            </a:r>
            <a:r>
              <a:rPr kumimoji="1" lang="ko-KR" altLang="en-US"/>
              <a:t>줄 이내로 구성합니다</a:t>
            </a:r>
            <a:endParaRPr kumimoji="1" lang="en-US" altLang="ko-KR"/>
          </a:p>
        </p:txBody>
      </p:sp>
      <p:sp>
        <p:nvSpPr>
          <p:cNvPr id="12" name="내용 개체 틀 2">
            <a:extLst>
              <a:ext uri="{FF2B5EF4-FFF2-40B4-BE49-F238E27FC236}">
                <a16:creationId xmlns:a16="http://schemas.microsoft.com/office/drawing/2014/main" id="{4B7BC934-F4AB-23CC-67D9-EA851D2C90A4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189312" y="6936913"/>
            <a:ext cx="5736549" cy="4327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619" b="0" i="0">
                <a:solidFill>
                  <a:schemeClr val="bg1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kumimoji="1" lang="ko-KR" altLang="en-US"/>
              <a:t>보고 일자</a:t>
            </a:r>
            <a:endParaRPr kumimoji="1" lang="ko-Kore-KR" altLang="en-US"/>
          </a:p>
        </p:txBody>
      </p:sp>
      <p:sp>
        <p:nvSpPr>
          <p:cNvPr id="13" name="제목 1">
            <a:extLst>
              <a:ext uri="{FF2B5EF4-FFF2-40B4-BE49-F238E27FC236}">
                <a16:creationId xmlns:a16="http://schemas.microsoft.com/office/drawing/2014/main" id="{7B8E802C-0C3C-03F9-AA3A-0455580664C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9311" y="2564404"/>
            <a:ext cx="5736550" cy="1835216"/>
          </a:xfrm>
          <a:prstGeom prst="rect">
            <a:avLst/>
          </a:prstGeom>
        </p:spPr>
        <p:txBody>
          <a:bodyPr anchor="t"/>
          <a:lstStyle>
            <a:lvl1pPr algn="l">
              <a:lnSpc>
                <a:spcPct val="100000"/>
              </a:lnSpc>
              <a:defRPr sz="1913">
                <a:solidFill>
                  <a:schemeClr val="bg1"/>
                </a:solidFill>
              </a:defRPr>
            </a:lvl1pPr>
          </a:lstStyle>
          <a:p>
            <a:r>
              <a:rPr kumimoji="1" lang="ko-Kore-KR" altLang="en-US"/>
              <a:t>제목</a:t>
            </a:r>
            <a:r>
              <a:rPr kumimoji="1" lang="ko-KR" altLang="en-US"/>
              <a:t> 텍스트는</a:t>
            </a:r>
            <a:br>
              <a:rPr kumimoji="1" lang="en-US" altLang="ko-KR"/>
            </a:br>
            <a:r>
              <a:rPr kumimoji="1" lang="ko-KR" altLang="en-US"/>
              <a:t>최대 </a:t>
            </a:r>
            <a:r>
              <a:rPr kumimoji="1" lang="en-US" altLang="ko-KR"/>
              <a:t>2</a:t>
            </a:r>
            <a:r>
              <a:rPr kumimoji="1" lang="ko-KR" altLang="en-US"/>
              <a:t>줄 이내로 구성합니다</a:t>
            </a:r>
            <a:r>
              <a:rPr kumimoji="1" lang="en-US" altLang="ko-KR"/>
              <a:t>.</a:t>
            </a:r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16891780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 descr="다채로움, 마젠타, 보라색, 바이올렛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567AA7CC-67EC-8AE3-6187-F1F0FA4868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1" y="-2778"/>
            <a:ext cx="6858000" cy="9906000"/>
          </a:xfrm>
          <a:prstGeom prst="rect">
            <a:avLst/>
          </a:prstGeom>
        </p:spPr>
      </p:pic>
      <p:pic>
        <p:nvPicPr>
          <p:cNvPr id="3" name="붙여넣은 동영상.png" descr="붙여넣은 동영상.png">
            <a:extLst>
              <a:ext uri="{FF2B5EF4-FFF2-40B4-BE49-F238E27FC236}">
                <a16:creationId xmlns:a16="http://schemas.microsoft.com/office/drawing/2014/main" id="{13C9ECA6-C479-531E-8F6C-E828AD14257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64458" y="750930"/>
            <a:ext cx="660381" cy="405516"/>
          </a:xfrm>
          <a:prstGeom prst="rect">
            <a:avLst/>
          </a:prstGeom>
          <a:ln w="3175">
            <a:miter lim="400000"/>
          </a:ln>
        </p:spPr>
      </p:pic>
      <p:sp>
        <p:nvSpPr>
          <p:cNvPr id="7" name="제목 6">
            <a:extLst>
              <a:ext uri="{FF2B5EF4-FFF2-40B4-BE49-F238E27FC236}">
                <a16:creationId xmlns:a16="http://schemas.microsoft.com/office/drawing/2014/main" id="{9E70C49C-35A6-A97E-8843-C4D1B996CE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125" y="3423314"/>
            <a:ext cx="5907882" cy="1651001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164" b="1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en-US" altLang="ko-KR"/>
              <a:t>Title</a:t>
            </a:r>
            <a:endParaRPr kumimoji="1" lang="ko-KR" altLang="en-US"/>
          </a:p>
        </p:txBody>
      </p:sp>
      <p:sp>
        <p:nvSpPr>
          <p:cNvPr id="13" name="내용 개체 틀 12">
            <a:extLst>
              <a:ext uri="{FF2B5EF4-FFF2-40B4-BE49-F238E27FC236}">
                <a16:creationId xmlns:a16="http://schemas.microsoft.com/office/drawing/2014/main" id="{5234A4D3-49A8-9345-F992-A05A3520C41D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34125" y="4768910"/>
            <a:ext cx="2723108" cy="8994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77" b="0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Subtitle</a:t>
            </a:r>
            <a:endParaRPr kumimoji="1" lang="ko-KR" altLang="en-US"/>
          </a:p>
        </p:txBody>
      </p:sp>
      <p:sp>
        <p:nvSpPr>
          <p:cNvPr id="15" name="내용 개체 틀 14">
            <a:extLst>
              <a:ext uri="{FF2B5EF4-FFF2-40B4-BE49-F238E27FC236}">
                <a16:creationId xmlns:a16="http://schemas.microsoft.com/office/drawing/2014/main" id="{9B437E39-5CFB-65C5-A0EE-716A16EAC44C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91143" y="8752893"/>
            <a:ext cx="1014636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 spc="-21" baseline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Date</a:t>
            </a:r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79709407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4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_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보라색, 마젠타, 다채로움, 바이올렛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82EA7270-27B6-B520-44FA-B439799031D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9" name="The Golden Time of AX is Now">
            <a:extLst>
              <a:ext uri="{FF2B5EF4-FFF2-40B4-BE49-F238E27FC236}">
                <a16:creationId xmlns:a16="http://schemas.microsoft.com/office/drawing/2014/main" id="{BBA3C4E8-DC7F-3B60-1EFA-7B86E5D1C8A2}"/>
              </a:ext>
            </a:extLst>
          </p:cNvPr>
          <p:cNvSpPr txBox="1"/>
          <p:nvPr userDrawn="1"/>
        </p:nvSpPr>
        <p:spPr>
          <a:xfrm>
            <a:off x="334126" y="1053001"/>
            <a:ext cx="1146577" cy="32893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30375" tIns="14288" rIns="30375" bIns="14288" anchor="t">
            <a:spAutoFit/>
          </a:bodyPr>
          <a:lstStyle>
            <a:lvl1pPr algn="l" defTabSz="547687">
              <a:lnSpc>
                <a:spcPct val="120000"/>
              </a:lnSpc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lvl1pPr>
          </a:lstStyle>
          <a:p>
            <a:pPr>
              <a:lnSpc>
                <a:spcPct val="110000"/>
              </a:lnSpc>
              <a:defRPr>
                <a:latin typeface="Pretendard Bold"/>
                <a:ea typeface="Pretendard Bold"/>
                <a:cs typeface="Pretendard Bold"/>
                <a:sym typeface="Pretendard Bold"/>
              </a:defRPr>
            </a:pPr>
            <a:r>
              <a:rPr lang="en" altLang="ko-KR" sz="1898" b="1">
                <a:solidFill>
                  <a:schemeClr val="bg1"/>
                </a:solidFill>
                <a:latin typeface="Pretendard ExtraBold" panose="02000503000000020004" pitchFamily="2" charset="-127"/>
                <a:ea typeface="Pretendard ExtraBold" panose="02000503000000020004" pitchFamily="2" charset="-127"/>
                <a:cs typeface="Pretendard ExtraBold" panose="02000503000000020004" pitchFamily="2" charset="-127"/>
              </a:rPr>
              <a:t>Contents</a:t>
            </a:r>
          </a:p>
        </p:txBody>
      </p:sp>
      <p:sp>
        <p:nvSpPr>
          <p:cNvPr id="16" name="내용 개체 틀 15">
            <a:extLst>
              <a:ext uri="{FF2B5EF4-FFF2-40B4-BE49-F238E27FC236}">
                <a16:creationId xmlns:a16="http://schemas.microsoft.com/office/drawing/2014/main" id="{75DA88A0-6E30-5F87-7FD9-C9AFDFD49634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2349047" y="1515629"/>
            <a:ext cx="669727" cy="67243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717" b="1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Contents 1</a:t>
            </a:r>
            <a:endParaRPr kumimoji="1" lang="ko-KR" altLang="en-US"/>
          </a:p>
        </p:txBody>
      </p:sp>
      <p:sp>
        <p:nvSpPr>
          <p:cNvPr id="17" name="내용 개체 틀 15">
            <a:extLst>
              <a:ext uri="{FF2B5EF4-FFF2-40B4-BE49-F238E27FC236}">
                <a16:creationId xmlns:a16="http://schemas.microsoft.com/office/drawing/2014/main" id="{6A60DA67-F3A5-66C9-6B0C-E10E639336B1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2349047" y="3525132"/>
            <a:ext cx="669727" cy="67243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717" b="1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Contents 2</a:t>
            </a:r>
            <a:endParaRPr kumimoji="1" lang="ko-KR" altLang="en-US"/>
          </a:p>
        </p:txBody>
      </p:sp>
      <p:sp>
        <p:nvSpPr>
          <p:cNvPr id="18" name="내용 개체 틀 15">
            <a:extLst>
              <a:ext uri="{FF2B5EF4-FFF2-40B4-BE49-F238E27FC236}">
                <a16:creationId xmlns:a16="http://schemas.microsoft.com/office/drawing/2014/main" id="{06973F95-50DB-7DBC-BADF-EE36A9747B1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324474" y="1515628"/>
            <a:ext cx="2869770" cy="1158806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30000"/>
              </a:lnSpc>
              <a:spcBef>
                <a:spcPts val="42"/>
              </a:spcBef>
              <a:buNone/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 1</a:t>
            </a:r>
          </a:p>
          <a:p>
            <a:pPr lvl="0"/>
            <a:r>
              <a:rPr kumimoji="1" lang="en-US" altLang="ko-KR"/>
              <a:t>Subject 2</a:t>
            </a:r>
          </a:p>
          <a:p>
            <a:pPr lvl="0"/>
            <a:r>
              <a:rPr kumimoji="1" lang="en-US" altLang="ko-KR"/>
              <a:t>Subject 3</a:t>
            </a:r>
            <a:endParaRPr kumimoji="1" lang="ko-KR" altLang="en-US"/>
          </a:p>
        </p:txBody>
      </p:sp>
      <p:sp>
        <p:nvSpPr>
          <p:cNvPr id="19" name="내용 개체 틀 15">
            <a:extLst>
              <a:ext uri="{FF2B5EF4-FFF2-40B4-BE49-F238E27FC236}">
                <a16:creationId xmlns:a16="http://schemas.microsoft.com/office/drawing/2014/main" id="{C65DD037-8465-C05E-FF49-D83C7726A9EC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307143" y="1515628"/>
            <a:ext cx="142372" cy="115880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30000"/>
              </a:lnSpc>
              <a:spcBef>
                <a:spcPts val="42"/>
              </a:spcBef>
              <a:buNone/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3</a:t>
            </a:r>
          </a:p>
          <a:p>
            <a:pPr lvl="0"/>
            <a:r>
              <a:rPr kumimoji="1" lang="en-US" altLang="ko-KR"/>
              <a:t>4</a:t>
            </a:r>
          </a:p>
          <a:p>
            <a:pPr lvl="0"/>
            <a:r>
              <a:rPr kumimoji="1" lang="en-US" altLang="ko-KR"/>
              <a:t>5</a:t>
            </a:r>
          </a:p>
        </p:txBody>
      </p:sp>
      <p:sp>
        <p:nvSpPr>
          <p:cNvPr id="20" name="내용 개체 틀 15">
            <a:extLst>
              <a:ext uri="{FF2B5EF4-FFF2-40B4-BE49-F238E27FC236}">
                <a16:creationId xmlns:a16="http://schemas.microsoft.com/office/drawing/2014/main" id="{7EF1B53C-E559-135F-4C0F-C031D28A373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324474" y="3525132"/>
            <a:ext cx="2869770" cy="1158806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30000"/>
              </a:lnSpc>
              <a:spcBef>
                <a:spcPts val="42"/>
              </a:spcBef>
              <a:buNone/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 1</a:t>
            </a:r>
          </a:p>
          <a:p>
            <a:pPr lvl="0"/>
            <a:r>
              <a:rPr kumimoji="1" lang="en-US" altLang="ko-KR"/>
              <a:t>Subject 2</a:t>
            </a:r>
          </a:p>
          <a:p>
            <a:pPr lvl="0"/>
            <a:r>
              <a:rPr kumimoji="1" lang="en-US" altLang="ko-KR"/>
              <a:t>Subject 3</a:t>
            </a:r>
            <a:endParaRPr kumimoji="1" lang="ko-KR" altLang="en-US"/>
          </a:p>
        </p:txBody>
      </p:sp>
      <p:sp>
        <p:nvSpPr>
          <p:cNvPr id="21" name="내용 개체 틀 15">
            <a:extLst>
              <a:ext uri="{FF2B5EF4-FFF2-40B4-BE49-F238E27FC236}">
                <a16:creationId xmlns:a16="http://schemas.microsoft.com/office/drawing/2014/main" id="{38E35598-CD55-CC75-C629-10DACA6C4D3D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307143" y="3525132"/>
            <a:ext cx="142372" cy="115880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30000"/>
              </a:lnSpc>
              <a:spcBef>
                <a:spcPts val="42"/>
              </a:spcBef>
              <a:buNone/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3</a:t>
            </a:r>
          </a:p>
          <a:p>
            <a:pPr lvl="0"/>
            <a:r>
              <a:rPr kumimoji="1" lang="en-US" altLang="ko-KR"/>
              <a:t>4</a:t>
            </a:r>
          </a:p>
          <a:p>
            <a:pPr lvl="0"/>
            <a:r>
              <a:rPr kumimoji="1" lang="en-US" altLang="ko-KR"/>
              <a:t>5</a:t>
            </a:r>
          </a:p>
        </p:txBody>
      </p:sp>
      <p:sp>
        <p:nvSpPr>
          <p:cNvPr id="2" name="슬라이드 번호">
            <a:extLst>
              <a:ext uri="{FF2B5EF4-FFF2-40B4-BE49-F238E27FC236}">
                <a16:creationId xmlns:a16="http://schemas.microsoft.com/office/drawing/2014/main" id="{859B69A4-6122-D8D4-F030-D2123D8AB0FE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68383649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보라색, 마젠타, 블러, 라일락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792D1F34-5389-E1D3-3681-78830432B99D}"/>
              </a:ext>
            </a:extLst>
          </p:cNvPr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" y="4"/>
            <a:ext cx="6857999" cy="9905999"/>
          </a:xfrm>
          <a:prstGeom prst="rect">
            <a:avLst/>
          </a:prstGeom>
        </p:spPr>
      </p:pic>
      <p:sp>
        <p:nvSpPr>
          <p:cNvPr id="7" name="제목 1">
            <a:extLst>
              <a:ext uri="{FF2B5EF4-FFF2-40B4-BE49-F238E27FC236}">
                <a16:creationId xmlns:a16="http://schemas.microsoft.com/office/drawing/2014/main" id="{39D4B695-5825-6AA2-CFEA-060000BB2D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5060" y="1010742"/>
            <a:ext cx="5907882" cy="841665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1913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19FC3D8D-22E6-32D2-E5A2-10A5627CF79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26719" y="1965618"/>
            <a:ext cx="4204563" cy="178342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2" name="슬라이드 번호">
            <a:extLst>
              <a:ext uri="{FF2B5EF4-FFF2-40B4-BE49-F238E27FC236}">
                <a16:creationId xmlns:a16="http://schemas.microsoft.com/office/drawing/2014/main" id="{93160858-35C4-A0C4-FD4D-D0968CC6A42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bg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40631181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89169433-3BA6-7D82-DF84-35B601479C80}"/>
              </a:ext>
            </a:extLst>
          </p:cNvPr>
          <p:cNvPicPr/>
          <p:nvPr userDrawn="1"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50" b="30116"/>
          <a:stretch/>
        </p:blipFill>
        <p:spPr>
          <a:xfrm>
            <a:off x="1" y="1"/>
            <a:ext cx="6858000" cy="9906000"/>
          </a:xfrm>
          <a:prstGeom prst="rect">
            <a:avLst/>
          </a:prstGeom>
        </p:spPr>
      </p:pic>
      <p:sp>
        <p:nvSpPr>
          <p:cNvPr id="5" name="제목 1">
            <a:extLst>
              <a:ext uri="{FF2B5EF4-FFF2-40B4-BE49-F238E27FC236}">
                <a16:creationId xmlns:a16="http://schemas.microsoft.com/office/drawing/2014/main" id="{0858A315-460E-EAAB-4018-3DF597D16E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8310" y="1010742"/>
            <a:ext cx="5907882" cy="841665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6" name="텍스트 개체 틀 9">
            <a:extLst>
              <a:ext uri="{FF2B5EF4-FFF2-40B4-BE49-F238E27FC236}">
                <a16:creationId xmlns:a16="http://schemas.microsoft.com/office/drawing/2014/main" id="{05C0CE53-5665-5A34-F323-AC47439AC99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8310" y="1965618"/>
            <a:ext cx="5907882" cy="178342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2" name="슬라이드 번호">
            <a:extLst>
              <a:ext uri="{FF2B5EF4-FFF2-40B4-BE49-F238E27FC236}">
                <a16:creationId xmlns:a16="http://schemas.microsoft.com/office/drawing/2014/main" id="{2228366D-0E0E-6385-EE90-C577FC0EC3E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bg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35769242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마젠타, 보라색, 라일락, 다채로움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2ABB2AD2-0180-B2D4-6A89-2495A8DA81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5" name="제목 1">
            <a:extLst>
              <a:ext uri="{FF2B5EF4-FFF2-40B4-BE49-F238E27FC236}">
                <a16:creationId xmlns:a16="http://schemas.microsoft.com/office/drawing/2014/main" id="{3E934B1A-DAFB-716A-8527-788A6E6DF8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8310" y="1010742"/>
            <a:ext cx="5907882" cy="841665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6" name="텍스트 개체 틀 9">
            <a:extLst>
              <a:ext uri="{FF2B5EF4-FFF2-40B4-BE49-F238E27FC236}">
                <a16:creationId xmlns:a16="http://schemas.microsoft.com/office/drawing/2014/main" id="{8008F7E9-EB3E-F628-8C1B-4A265035B8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8310" y="1965618"/>
            <a:ext cx="5907882" cy="178342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2" name="슬라이드 번호">
            <a:extLst>
              <a:ext uri="{FF2B5EF4-FFF2-40B4-BE49-F238E27FC236}">
                <a16:creationId xmlns:a16="http://schemas.microsoft.com/office/drawing/2014/main" id="{5455BD82-A024-ADC1-C450-609979021085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bg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478097152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760150B1-B2FD-6A00-C938-BAE693D457AE}"/>
              </a:ext>
            </a:extLst>
          </p:cNvPr>
          <p:cNvSpPr/>
          <p:nvPr userDrawn="1"/>
        </p:nvSpPr>
        <p:spPr>
          <a:xfrm rot="16200000">
            <a:off x="-662734" y="662730"/>
            <a:ext cx="8183471" cy="6857999"/>
          </a:xfrm>
          <a:prstGeom prst="rect">
            <a:avLst/>
          </a:prstGeom>
          <a:gradFill>
            <a:gsLst>
              <a:gs pos="0">
                <a:srgbClr val="FF1D57"/>
              </a:gs>
              <a:gs pos="30000">
                <a:srgbClr val="FF1D57">
                  <a:lumMod val="91055"/>
                  <a:lumOff val="8945"/>
                </a:srgbClr>
              </a:gs>
              <a:gs pos="100000">
                <a:srgbClr val="6626AB"/>
              </a:gs>
            </a:gsLst>
            <a:lin ang="27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-25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1" name="제목 6">
            <a:extLst>
              <a:ext uri="{FF2B5EF4-FFF2-40B4-BE49-F238E27FC236}">
                <a16:creationId xmlns:a16="http://schemas.microsoft.com/office/drawing/2014/main" id="{3EFE45FA-65B2-D6CF-E68C-7BD86C30B8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1680" y="1053003"/>
            <a:ext cx="5907882" cy="165100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925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내용 개체 틀 14">
            <a:extLst>
              <a:ext uri="{FF2B5EF4-FFF2-40B4-BE49-F238E27FC236}">
                <a16:creationId xmlns:a16="http://schemas.microsoft.com/office/drawing/2014/main" id="{1562C8CF-704E-DC32-1935-D427A4A06FC5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75707" y="8675865"/>
            <a:ext cx="1189388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>
                <a:solidFill>
                  <a:srgbClr val="6626AB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</a:t>
            </a:r>
            <a:endParaRPr kumimoji="1" lang="ko-KR" altLang="en-US"/>
          </a:p>
        </p:txBody>
      </p:sp>
      <p:sp>
        <p:nvSpPr>
          <p:cNvPr id="14" name="내용 개체 틀 14">
            <a:extLst>
              <a:ext uri="{FF2B5EF4-FFF2-40B4-BE49-F238E27FC236}">
                <a16:creationId xmlns:a16="http://schemas.microsoft.com/office/drawing/2014/main" id="{4C3F5FE3-D34E-EFFB-646D-1E185095473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055612" y="8675865"/>
            <a:ext cx="1189388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>
                <a:solidFill>
                  <a:srgbClr val="6626AB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</a:t>
            </a:r>
            <a:endParaRPr kumimoji="1" lang="ko-KR" altLang="en-US"/>
          </a:p>
        </p:txBody>
      </p:sp>
      <p:sp>
        <p:nvSpPr>
          <p:cNvPr id="15" name="내용 개체 틀 14">
            <a:extLst>
              <a:ext uri="{FF2B5EF4-FFF2-40B4-BE49-F238E27FC236}">
                <a16:creationId xmlns:a16="http://schemas.microsoft.com/office/drawing/2014/main" id="{CF94E978-9913-C3D3-880A-F92C3E065BAB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735517" y="8675865"/>
            <a:ext cx="1189388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>
                <a:solidFill>
                  <a:srgbClr val="6626AB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</a:t>
            </a:r>
            <a:endParaRPr kumimoji="1" lang="ko-KR" altLang="en-US"/>
          </a:p>
        </p:txBody>
      </p:sp>
      <p:sp>
        <p:nvSpPr>
          <p:cNvPr id="16" name="내용 개체 틀 14">
            <a:extLst>
              <a:ext uri="{FF2B5EF4-FFF2-40B4-BE49-F238E27FC236}">
                <a16:creationId xmlns:a16="http://schemas.microsoft.com/office/drawing/2014/main" id="{0B237AE1-AF50-E32A-7F95-8CC959660485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415422" y="8675865"/>
            <a:ext cx="1189388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>
                <a:solidFill>
                  <a:srgbClr val="6626AB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</a:t>
            </a:r>
            <a:endParaRPr kumimoji="1" lang="ko-KR" altLang="en-US"/>
          </a:p>
        </p:txBody>
      </p:sp>
      <p:sp>
        <p:nvSpPr>
          <p:cNvPr id="2" name="텍스트 개체 틀 8">
            <a:extLst>
              <a:ext uri="{FF2B5EF4-FFF2-40B4-BE49-F238E27FC236}">
                <a16:creationId xmlns:a16="http://schemas.microsoft.com/office/drawing/2014/main" id="{081134B2-2D5F-5E27-F5B5-B26C4B3D64E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9174" y="2720859"/>
            <a:ext cx="2720429" cy="6053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spc="-42" baseline="0"/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</p:spTree>
    <p:extLst>
      <p:ext uri="{BB962C8B-B14F-4D97-AF65-F5344CB8AC3E}">
        <p14:creationId xmlns:p14="http://schemas.microsoft.com/office/powerpoint/2010/main" val="379389494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다채로움, 블러, 마젠타, 핑크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34D3641A-4AF1-ABD6-7B08-562CB8B6FB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48" r="23972" b="8993"/>
          <a:stretch/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11" name="제목 6">
            <a:extLst>
              <a:ext uri="{FF2B5EF4-FFF2-40B4-BE49-F238E27FC236}">
                <a16:creationId xmlns:a16="http://schemas.microsoft.com/office/drawing/2014/main" id="{86363C8E-D61A-2085-F193-70141ADC70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174" y="1559782"/>
            <a:ext cx="2720601" cy="288228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531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2" name="내용 개체 틀 12">
            <a:extLst>
              <a:ext uri="{FF2B5EF4-FFF2-40B4-BE49-F238E27FC236}">
                <a16:creationId xmlns:a16="http://schemas.microsoft.com/office/drawing/2014/main" id="{BF9BD1BA-AC7C-2BDD-5EDF-CCB4226DB1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96830" y="5704969"/>
            <a:ext cx="3037500" cy="114459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3" name="내용 개체 틀 12">
            <a:extLst>
              <a:ext uri="{FF2B5EF4-FFF2-40B4-BE49-F238E27FC236}">
                <a16:creationId xmlns:a16="http://schemas.microsoft.com/office/drawing/2014/main" id="{AB5EE23F-790F-F005-5787-52F50368B6F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96830" y="6989579"/>
            <a:ext cx="3037500" cy="213040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4" name="텍스트 개체 틀 8">
            <a:extLst>
              <a:ext uri="{FF2B5EF4-FFF2-40B4-BE49-F238E27FC236}">
                <a16:creationId xmlns:a16="http://schemas.microsoft.com/office/drawing/2014/main" id="{93C1A661-5B39-281C-1BE2-4726A430989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9174" y="939357"/>
            <a:ext cx="2720429" cy="6053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25" spc="-42" baseline="0"/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7" name="슬라이드 번호">
            <a:extLst>
              <a:ext uri="{FF2B5EF4-FFF2-40B4-BE49-F238E27FC236}">
                <a16:creationId xmlns:a16="http://schemas.microsoft.com/office/drawing/2014/main" id="{C1A2A389-E612-B954-A958-A7B0D83D7171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415927162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65" userDrawn="1">
          <p15:clr>
            <a:srgbClr val="FBAE40"/>
          </p15:clr>
        </p15:guide>
        <p15:guide id="2" pos="221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95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5740" userDrawn="1">
          <p15:clr>
            <a:srgbClr val="FBAE40"/>
          </p15:clr>
        </p15:guide>
        <p15:guide id="10" pos="246" userDrawn="1">
          <p15:clr>
            <a:srgbClr val="FBAE40"/>
          </p15:clr>
        </p15:guide>
        <p15:guide id="11" orient="horz" pos="3578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1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084E4F34-3822-5B13-7F03-18E0C33D1596}"/>
              </a:ext>
            </a:extLst>
          </p:cNvPr>
          <p:cNvSpPr/>
          <p:nvPr userDrawn="1"/>
        </p:nvSpPr>
        <p:spPr>
          <a:xfrm>
            <a:off x="3474901" y="2744682"/>
            <a:ext cx="3195804" cy="6697235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11" name="직선 연결선[R] 10">
            <a:extLst>
              <a:ext uri="{FF2B5EF4-FFF2-40B4-BE49-F238E27FC236}">
                <a16:creationId xmlns:a16="http://schemas.microsoft.com/office/drawing/2014/main" id="{20CFCD9F-17CA-78AF-54A0-7DE946F3E1AC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5538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4" name="직선 연결선[R] 13">
            <a:extLst>
              <a:ext uri="{FF2B5EF4-FFF2-40B4-BE49-F238E27FC236}">
                <a16:creationId xmlns:a16="http://schemas.microsoft.com/office/drawing/2014/main" id="{9F6738DD-CDBC-C7ED-5192-B0E504CC6F6E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7449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1FC23490-BD71-2F72-7C87-1C6158463D80}"/>
              </a:ext>
            </a:extLst>
          </p:cNvPr>
          <p:cNvGrpSpPr/>
          <p:nvPr userDrawn="1"/>
        </p:nvGrpSpPr>
        <p:grpSpPr>
          <a:xfrm>
            <a:off x="3629295" y="3495271"/>
            <a:ext cx="2885625" cy="312000"/>
            <a:chOff x="8602772" y="3226404"/>
            <a:chExt cx="6840000" cy="288000"/>
          </a:xfrm>
        </p:grpSpPr>
        <p:cxnSp>
          <p:nvCxnSpPr>
            <p:cNvPr id="16" name="직선 연결선[R] 15">
              <a:extLst>
                <a:ext uri="{FF2B5EF4-FFF2-40B4-BE49-F238E27FC236}">
                  <a16:creationId xmlns:a16="http://schemas.microsoft.com/office/drawing/2014/main" id="{CACD759B-B6E4-8C96-9150-B7A70E66CF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2772" y="3226404"/>
              <a:ext cx="684000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7" name="Solution">
              <a:extLst>
                <a:ext uri="{FF2B5EF4-FFF2-40B4-BE49-F238E27FC236}">
                  <a16:creationId xmlns:a16="http://schemas.microsoft.com/office/drawing/2014/main" id="{BEE76141-EE16-5DE7-4EF7-423C57A817C1}"/>
                </a:ext>
              </a:extLst>
            </p:cNvPr>
            <p:cNvSpPr txBox="1"/>
            <p:nvPr/>
          </p:nvSpPr>
          <p:spPr>
            <a:xfrm>
              <a:off x="8602773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D33B06F-EFB3-3247-47FE-0A25082F1CF6}"/>
              </a:ext>
            </a:extLst>
          </p:cNvPr>
          <p:cNvGrpSpPr/>
          <p:nvPr userDrawn="1"/>
        </p:nvGrpSpPr>
        <p:grpSpPr>
          <a:xfrm>
            <a:off x="1928812" y="3495271"/>
            <a:ext cx="1412438" cy="312000"/>
            <a:chOff x="4572000" y="3226404"/>
            <a:chExt cx="3348000" cy="288000"/>
          </a:xfrm>
        </p:grpSpPr>
        <p:cxnSp>
          <p:nvCxnSpPr>
            <p:cNvPr id="19" name="직선 연결선[R] 18">
              <a:extLst>
                <a:ext uri="{FF2B5EF4-FFF2-40B4-BE49-F238E27FC236}">
                  <a16:creationId xmlns:a16="http://schemas.microsoft.com/office/drawing/2014/main" id="{B840D150-E02D-25EB-64AB-BD8BA8BA55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0" name="Solution">
              <a:extLst>
                <a:ext uri="{FF2B5EF4-FFF2-40B4-BE49-F238E27FC236}">
                  <a16:creationId xmlns:a16="http://schemas.microsoft.com/office/drawing/2014/main" id="{61F01CA0-7579-5702-8123-27D6215425C0}"/>
                </a:ext>
              </a:extLst>
            </p:cNvPr>
            <p:cNvSpPr txBox="1"/>
            <p:nvPr/>
          </p:nvSpPr>
          <p:spPr>
            <a:xfrm>
              <a:off x="4572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68A4750-CA0B-0C66-5ECD-622185A1520B}"/>
              </a:ext>
            </a:extLst>
          </p:cNvPr>
          <p:cNvGrpSpPr/>
          <p:nvPr userDrawn="1"/>
        </p:nvGrpSpPr>
        <p:grpSpPr>
          <a:xfrm>
            <a:off x="379687" y="3495271"/>
            <a:ext cx="1412438" cy="312000"/>
            <a:chOff x="900000" y="3226404"/>
            <a:chExt cx="3348000" cy="288000"/>
          </a:xfrm>
        </p:grpSpPr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C0B3B11D-DB98-C136-12ED-4BCF0F9EC5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3" name="Solution">
              <a:extLst>
                <a:ext uri="{FF2B5EF4-FFF2-40B4-BE49-F238E27FC236}">
                  <a16:creationId xmlns:a16="http://schemas.microsoft.com/office/drawing/2014/main" id="{167F6F82-4E3F-8174-DC83-AFE13EE35861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8" name="텍스트 개체 틀 26">
            <a:extLst>
              <a:ext uri="{FF2B5EF4-FFF2-40B4-BE49-F238E27FC236}">
                <a16:creationId xmlns:a16="http://schemas.microsoft.com/office/drawing/2014/main" id="{51300133-E2E2-5D68-5994-5C9C8DE1D0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Challenge</a:t>
            </a:r>
            <a:endParaRPr kumimoji="1" lang="ko-KR" altLang="en-US"/>
          </a:p>
        </p:txBody>
      </p:sp>
      <p:sp>
        <p:nvSpPr>
          <p:cNvPr id="30" name="텍스트 개체 틀 26">
            <a:extLst>
              <a:ext uri="{FF2B5EF4-FFF2-40B4-BE49-F238E27FC236}">
                <a16:creationId xmlns:a16="http://schemas.microsoft.com/office/drawing/2014/main" id="{BD32486D-EA13-9B20-16E0-217DDC476D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0714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Solution</a:t>
            </a:r>
            <a:endParaRPr kumimoji="1" lang="ko-KR" altLang="en-US"/>
          </a:p>
        </p:txBody>
      </p:sp>
      <p:sp>
        <p:nvSpPr>
          <p:cNvPr id="33" name="텍스트 개체 틀 31">
            <a:extLst>
              <a:ext uri="{FF2B5EF4-FFF2-40B4-BE49-F238E27FC236}">
                <a16:creationId xmlns:a16="http://schemas.microsoft.com/office/drawing/2014/main" id="{7A9352DF-A7A1-AE86-FE53-71E8887222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31">
            <a:extLst>
              <a:ext uri="{FF2B5EF4-FFF2-40B4-BE49-F238E27FC236}">
                <a16:creationId xmlns:a16="http://schemas.microsoft.com/office/drawing/2014/main" id="{E9948ACB-8D0E-0B30-35E7-F8B6DF5557A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02723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8" name="텍스트 개체 틀 31">
            <a:extLst>
              <a:ext uri="{FF2B5EF4-FFF2-40B4-BE49-F238E27FC236}">
                <a16:creationId xmlns:a16="http://schemas.microsoft.com/office/drawing/2014/main" id="{211EFFC2-1700-D689-4731-5A01A7822C4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82549" y="3895315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39" name="텍스트 개체 틀 31">
            <a:extLst>
              <a:ext uri="{FF2B5EF4-FFF2-40B4-BE49-F238E27FC236}">
                <a16:creationId xmlns:a16="http://schemas.microsoft.com/office/drawing/2014/main" id="{30E65296-D401-B332-D7B7-BE479AE98E5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64607" y="4800265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1" name="텍스트 개체 틀 31">
            <a:extLst>
              <a:ext uri="{FF2B5EF4-FFF2-40B4-BE49-F238E27FC236}">
                <a16:creationId xmlns:a16="http://schemas.microsoft.com/office/drawing/2014/main" id="{9F9E7560-3FEC-E641-34F2-4AF1C019D5A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41486" y="4412391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5" name="텍스트 개체 틀 31">
            <a:extLst>
              <a:ext uri="{FF2B5EF4-FFF2-40B4-BE49-F238E27FC236}">
                <a16:creationId xmlns:a16="http://schemas.microsoft.com/office/drawing/2014/main" id="{5F975214-DC94-E479-7A28-95E90FEB337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82549" y="5704238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46" name="텍스트 개체 틀 31">
            <a:extLst>
              <a:ext uri="{FF2B5EF4-FFF2-40B4-BE49-F238E27FC236}">
                <a16:creationId xmlns:a16="http://schemas.microsoft.com/office/drawing/2014/main" id="{D3F2B838-13F1-E65F-1976-5545C610CCE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64607" y="660918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7" name="텍스트 개체 틀 31">
            <a:extLst>
              <a:ext uri="{FF2B5EF4-FFF2-40B4-BE49-F238E27FC236}">
                <a16:creationId xmlns:a16="http://schemas.microsoft.com/office/drawing/2014/main" id="{4EFCC60B-5F3A-F1EC-54FA-347B8C277C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41486" y="6221312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1" name="텍스트 개체 틀 31">
            <a:extLst>
              <a:ext uri="{FF2B5EF4-FFF2-40B4-BE49-F238E27FC236}">
                <a16:creationId xmlns:a16="http://schemas.microsoft.com/office/drawing/2014/main" id="{F4CAB889-AD58-44AC-0BF2-FFA9EFBAEBA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82549" y="7599299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52" name="텍스트 개체 틀 31">
            <a:extLst>
              <a:ext uri="{FF2B5EF4-FFF2-40B4-BE49-F238E27FC236}">
                <a16:creationId xmlns:a16="http://schemas.microsoft.com/office/drawing/2014/main" id="{608F7FF8-071F-3909-80CC-F0866561B81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64607" y="850424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53" name="텍스트 개체 틀 31">
            <a:extLst>
              <a:ext uri="{FF2B5EF4-FFF2-40B4-BE49-F238E27FC236}">
                <a16:creationId xmlns:a16="http://schemas.microsoft.com/office/drawing/2014/main" id="{A8402D03-03B6-4F13-3996-B298E8F968D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41486" y="8116374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5" name="텍스트 개체 틀 26">
            <a:extLst>
              <a:ext uri="{FF2B5EF4-FFF2-40B4-BE49-F238E27FC236}">
                <a16:creationId xmlns:a16="http://schemas.microsoft.com/office/drawing/2014/main" id="{1366844A-9C7A-AA2E-AAB7-7C852A9D620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50546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Impacts</a:t>
            </a:r>
            <a:endParaRPr kumimoji="1" lang="ko-KR" altLang="en-US"/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D5A39116-6E01-B73C-B776-F02504113A0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88342569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89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203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오퍼링_1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68A4750-CA0B-0C66-5ECD-622185A1520B}"/>
              </a:ext>
            </a:extLst>
          </p:cNvPr>
          <p:cNvGrpSpPr/>
          <p:nvPr userDrawn="1"/>
        </p:nvGrpSpPr>
        <p:grpSpPr>
          <a:xfrm>
            <a:off x="379688" y="3495271"/>
            <a:ext cx="2936250" cy="312000"/>
            <a:chOff x="900000" y="3226404"/>
            <a:chExt cx="2427300" cy="288000"/>
          </a:xfrm>
        </p:grpSpPr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C0B3B11D-DB98-C136-12ED-4BCF0F9EC5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24273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3" name="Solution">
              <a:extLst>
                <a:ext uri="{FF2B5EF4-FFF2-40B4-BE49-F238E27FC236}">
                  <a16:creationId xmlns:a16="http://schemas.microsoft.com/office/drawing/2014/main" id="{167F6F82-4E3F-8174-DC83-AFE13EE35861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8" name="텍스트 개체 틀 26">
            <a:extLst>
              <a:ext uri="{FF2B5EF4-FFF2-40B4-BE49-F238E27FC236}">
                <a16:creationId xmlns:a16="http://schemas.microsoft.com/office/drawing/2014/main" id="{51300133-E2E2-5D68-5994-5C9C8DE1D0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3212" y="3476276"/>
            <a:ext cx="202500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endParaRPr kumimoji="1" lang="ko-KR" altLang="en-US"/>
          </a:p>
        </p:txBody>
      </p:sp>
      <p:sp>
        <p:nvSpPr>
          <p:cNvPr id="33" name="텍스트 개체 틀 31">
            <a:extLst>
              <a:ext uri="{FF2B5EF4-FFF2-40B4-BE49-F238E27FC236}">
                <a16:creationId xmlns:a16="http://schemas.microsoft.com/office/drawing/2014/main" id="{7A9352DF-A7A1-AE86-FE53-71E8887222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2936250" cy="114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D5A39116-6E01-B73C-B776-F02504113A0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97E81869-368A-DD62-E52C-8FCF18DB323C}"/>
              </a:ext>
            </a:extLst>
          </p:cNvPr>
          <p:cNvGrpSpPr/>
          <p:nvPr userDrawn="1"/>
        </p:nvGrpSpPr>
        <p:grpSpPr>
          <a:xfrm>
            <a:off x="379688" y="5421438"/>
            <a:ext cx="2936250" cy="312000"/>
            <a:chOff x="900000" y="3226404"/>
            <a:chExt cx="2427300" cy="288000"/>
          </a:xfrm>
        </p:grpSpPr>
        <p:cxnSp>
          <p:nvCxnSpPr>
            <p:cNvPr id="7" name="직선 연결선[R] 21">
              <a:extLst>
                <a:ext uri="{FF2B5EF4-FFF2-40B4-BE49-F238E27FC236}">
                  <a16:creationId xmlns:a16="http://schemas.microsoft.com/office/drawing/2014/main" id="{0CBA4780-A6FF-5F20-AFB6-A3FB9241E76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24273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8" name="Solution">
              <a:extLst>
                <a:ext uri="{FF2B5EF4-FFF2-40B4-BE49-F238E27FC236}">
                  <a16:creationId xmlns:a16="http://schemas.microsoft.com/office/drawing/2014/main" id="{7415AD6E-2B3D-186B-F6C5-2BD778799849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9" name="텍스트 개체 틀 26">
            <a:extLst>
              <a:ext uri="{FF2B5EF4-FFF2-40B4-BE49-F238E27FC236}">
                <a16:creationId xmlns:a16="http://schemas.microsoft.com/office/drawing/2014/main" id="{DBFD5FAC-240B-0E7B-B14D-4521C724296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03212" y="5402442"/>
            <a:ext cx="202500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endParaRPr kumimoji="1" lang="ko-KR" altLang="en-US"/>
          </a:p>
        </p:txBody>
      </p:sp>
      <p:sp>
        <p:nvSpPr>
          <p:cNvPr id="10" name="텍스트 개체 틀 31">
            <a:extLst>
              <a:ext uri="{FF2B5EF4-FFF2-40B4-BE49-F238E27FC236}">
                <a16:creationId xmlns:a16="http://schemas.microsoft.com/office/drawing/2014/main" id="{BCEBC97D-E699-2ECD-D612-0F04F25D7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5716" y="5832251"/>
            <a:ext cx="2936250" cy="114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33AB40B7-9868-2648-138D-96C2601E6C3F}"/>
              </a:ext>
            </a:extLst>
          </p:cNvPr>
          <p:cNvGrpSpPr/>
          <p:nvPr userDrawn="1"/>
        </p:nvGrpSpPr>
        <p:grpSpPr>
          <a:xfrm>
            <a:off x="379688" y="7310915"/>
            <a:ext cx="2936250" cy="312000"/>
            <a:chOff x="900000" y="3226404"/>
            <a:chExt cx="2427300" cy="288000"/>
          </a:xfrm>
        </p:grpSpPr>
        <p:cxnSp>
          <p:nvCxnSpPr>
            <p:cNvPr id="25" name="직선 연결선[R] 21">
              <a:extLst>
                <a:ext uri="{FF2B5EF4-FFF2-40B4-BE49-F238E27FC236}">
                  <a16:creationId xmlns:a16="http://schemas.microsoft.com/office/drawing/2014/main" id="{D48B2513-2F91-460A-D67C-564932B7733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24273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6" name="Solution">
              <a:extLst>
                <a:ext uri="{FF2B5EF4-FFF2-40B4-BE49-F238E27FC236}">
                  <a16:creationId xmlns:a16="http://schemas.microsoft.com/office/drawing/2014/main" id="{8622DA91-1E80-A067-A336-4E0ED648BB8C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8A629C54-A829-64BB-365F-4D13A8E7AD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3212" y="7291920"/>
            <a:ext cx="202500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endParaRPr kumimoji="1" lang="ko-KR" altLang="en-US"/>
          </a:p>
        </p:txBody>
      </p:sp>
      <p:sp>
        <p:nvSpPr>
          <p:cNvPr id="29" name="텍스트 개체 틀 31">
            <a:extLst>
              <a:ext uri="{FF2B5EF4-FFF2-40B4-BE49-F238E27FC236}">
                <a16:creationId xmlns:a16="http://schemas.microsoft.com/office/drawing/2014/main" id="{FA0B3962-97F1-C39E-4819-90D13BE193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7721728"/>
            <a:ext cx="2936250" cy="114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8" name="직사각형 67">
            <a:extLst>
              <a:ext uri="{FF2B5EF4-FFF2-40B4-BE49-F238E27FC236}">
                <a16:creationId xmlns:a16="http://schemas.microsoft.com/office/drawing/2014/main" id="{F8CE3266-3473-F17C-E3DC-2905A54B3F80}"/>
              </a:ext>
            </a:extLst>
          </p:cNvPr>
          <p:cNvSpPr/>
          <p:nvPr userDrawn="1"/>
        </p:nvSpPr>
        <p:spPr>
          <a:xfrm>
            <a:off x="3474901" y="2744682"/>
            <a:ext cx="3195804" cy="6697235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69" name="직선 연결선[R] 10">
            <a:extLst>
              <a:ext uri="{FF2B5EF4-FFF2-40B4-BE49-F238E27FC236}">
                <a16:creationId xmlns:a16="http://schemas.microsoft.com/office/drawing/2014/main" id="{3B1F6B13-8ABE-7047-A969-149E37277FE6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5538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70" name="직선 연결선[R] 13">
            <a:extLst>
              <a:ext uri="{FF2B5EF4-FFF2-40B4-BE49-F238E27FC236}">
                <a16:creationId xmlns:a16="http://schemas.microsoft.com/office/drawing/2014/main" id="{BBC13831-338A-820F-02A7-5244271DEDF4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7449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71" name="그룹 70">
            <a:extLst>
              <a:ext uri="{FF2B5EF4-FFF2-40B4-BE49-F238E27FC236}">
                <a16:creationId xmlns:a16="http://schemas.microsoft.com/office/drawing/2014/main" id="{D1095B51-05D7-5787-C309-282C57DE76F6}"/>
              </a:ext>
            </a:extLst>
          </p:cNvPr>
          <p:cNvGrpSpPr/>
          <p:nvPr userDrawn="1"/>
        </p:nvGrpSpPr>
        <p:grpSpPr>
          <a:xfrm>
            <a:off x="3629295" y="3495271"/>
            <a:ext cx="2885625" cy="312000"/>
            <a:chOff x="8602772" y="3226404"/>
            <a:chExt cx="6840000" cy="288000"/>
          </a:xfrm>
        </p:grpSpPr>
        <p:cxnSp>
          <p:nvCxnSpPr>
            <p:cNvPr id="72" name="직선 연결선[R] 15">
              <a:extLst>
                <a:ext uri="{FF2B5EF4-FFF2-40B4-BE49-F238E27FC236}">
                  <a16:creationId xmlns:a16="http://schemas.microsoft.com/office/drawing/2014/main" id="{244DEBA5-5F87-0B20-F1F4-33F577EBA8D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2772" y="3226404"/>
              <a:ext cx="684000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73" name="Solution">
              <a:extLst>
                <a:ext uri="{FF2B5EF4-FFF2-40B4-BE49-F238E27FC236}">
                  <a16:creationId xmlns:a16="http://schemas.microsoft.com/office/drawing/2014/main" id="{3A34A4D4-A9FC-00EE-650C-0E29BD045168}"/>
                </a:ext>
              </a:extLst>
            </p:cNvPr>
            <p:cNvSpPr txBox="1"/>
            <p:nvPr/>
          </p:nvSpPr>
          <p:spPr>
            <a:xfrm>
              <a:off x="8602773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74" name="텍스트 개체 틀 31">
            <a:extLst>
              <a:ext uri="{FF2B5EF4-FFF2-40B4-BE49-F238E27FC236}">
                <a16:creationId xmlns:a16="http://schemas.microsoft.com/office/drawing/2014/main" id="{F63BF1D8-4701-AA4E-8A78-2B909E63E5C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682549" y="3895315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75" name="텍스트 개체 틀 31">
            <a:extLst>
              <a:ext uri="{FF2B5EF4-FFF2-40B4-BE49-F238E27FC236}">
                <a16:creationId xmlns:a16="http://schemas.microsoft.com/office/drawing/2014/main" id="{BB96A895-E58C-3D2C-0269-AC87A19B14F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464607" y="4800265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76" name="텍스트 개체 틀 31">
            <a:extLst>
              <a:ext uri="{FF2B5EF4-FFF2-40B4-BE49-F238E27FC236}">
                <a16:creationId xmlns:a16="http://schemas.microsoft.com/office/drawing/2014/main" id="{120716DD-7628-D6C2-89C0-A091DE43579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741486" y="4412391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7" name="텍스트 개체 틀 31">
            <a:extLst>
              <a:ext uri="{FF2B5EF4-FFF2-40B4-BE49-F238E27FC236}">
                <a16:creationId xmlns:a16="http://schemas.microsoft.com/office/drawing/2014/main" id="{4651524A-D584-6057-9BC4-EA1F2C004F6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682549" y="5704238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78" name="텍스트 개체 틀 31">
            <a:extLst>
              <a:ext uri="{FF2B5EF4-FFF2-40B4-BE49-F238E27FC236}">
                <a16:creationId xmlns:a16="http://schemas.microsoft.com/office/drawing/2014/main" id="{B254FBEB-4FC1-97B3-0A2E-7AF2414A696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464607" y="660918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79" name="텍스트 개체 틀 31">
            <a:extLst>
              <a:ext uri="{FF2B5EF4-FFF2-40B4-BE49-F238E27FC236}">
                <a16:creationId xmlns:a16="http://schemas.microsoft.com/office/drawing/2014/main" id="{603D130D-9DC2-3C59-F5F6-520B8FE3989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41486" y="6221312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80" name="텍스트 개체 틀 31">
            <a:extLst>
              <a:ext uri="{FF2B5EF4-FFF2-40B4-BE49-F238E27FC236}">
                <a16:creationId xmlns:a16="http://schemas.microsoft.com/office/drawing/2014/main" id="{F1A7F12D-2379-6A42-1C74-890E0086E08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682549" y="7599299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81" name="텍스트 개체 틀 31">
            <a:extLst>
              <a:ext uri="{FF2B5EF4-FFF2-40B4-BE49-F238E27FC236}">
                <a16:creationId xmlns:a16="http://schemas.microsoft.com/office/drawing/2014/main" id="{2CA005C1-4E81-550E-E039-60CF1E9D608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464607" y="850424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82" name="텍스트 개체 틀 31">
            <a:extLst>
              <a:ext uri="{FF2B5EF4-FFF2-40B4-BE49-F238E27FC236}">
                <a16:creationId xmlns:a16="http://schemas.microsoft.com/office/drawing/2014/main" id="{B83AA018-1829-CB5D-725B-A6CDD6CC757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741486" y="8116374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83" name="텍스트 개체 틀 26">
            <a:extLst>
              <a:ext uri="{FF2B5EF4-FFF2-40B4-BE49-F238E27FC236}">
                <a16:creationId xmlns:a16="http://schemas.microsoft.com/office/drawing/2014/main" id="{67C3AFDE-EAB6-7046-3FE4-A839C1D8596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650546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Impacts</a:t>
            </a:r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28891126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89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203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EA8977B3-C888-4DAE-1DBC-C4B1F09CE203}"/>
              </a:ext>
            </a:extLst>
          </p:cNvPr>
          <p:cNvSpPr/>
          <p:nvPr/>
        </p:nvSpPr>
        <p:spPr>
          <a:xfrm>
            <a:off x="4931738" y="6481886"/>
            <a:ext cx="1737024" cy="2956996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F2B5E729-A41E-1EC3-CD64-2FFCF8DC79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5713" y="6639411"/>
            <a:ext cx="142286" cy="276500"/>
          </a:xfrm>
          <a:prstGeom prst="rect">
            <a:avLst/>
          </a:prstGeom>
        </p:spPr>
      </p:pic>
      <p:cxnSp>
        <p:nvCxnSpPr>
          <p:cNvPr id="22" name="직선 연결선[R] 21">
            <a:extLst>
              <a:ext uri="{FF2B5EF4-FFF2-40B4-BE49-F238E27FC236}">
                <a16:creationId xmlns:a16="http://schemas.microsoft.com/office/drawing/2014/main" id="{4F7FF526-3D71-3D38-A58A-232F213002DA}"/>
              </a:ext>
            </a:extLst>
          </p:cNvPr>
          <p:cNvCxnSpPr>
            <a:cxnSpLocks/>
          </p:cNvCxnSpPr>
          <p:nvPr/>
        </p:nvCxnSpPr>
        <p:spPr>
          <a:xfrm flipH="1">
            <a:off x="5198085" y="6808756"/>
            <a:ext cx="139033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23" name="그림 22">
            <a:extLst>
              <a:ext uri="{FF2B5EF4-FFF2-40B4-BE49-F238E27FC236}">
                <a16:creationId xmlns:a16="http://schemas.microsoft.com/office/drawing/2014/main" id="{2BBE7234-23EA-2301-D429-DD82808870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475132" y="8970425"/>
            <a:ext cx="142286" cy="276500"/>
          </a:xfrm>
          <a:prstGeom prst="rect">
            <a:avLst/>
          </a:prstGeom>
        </p:spPr>
      </p:pic>
      <p:cxnSp>
        <p:nvCxnSpPr>
          <p:cNvPr id="24" name="직선 연결선[R] 23">
            <a:extLst>
              <a:ext uri="{FF2B5EF4-FFF2-40B4-BE49-F238E27FC236}">
                <a16:creationId xmlns:a16="http://schemas.microsoft.com/office/drawing/2014/main" id="{13DE6421-22FC-83F7-3F93-216732BAEAB7}"/>
              </a:ext>
            </a:extLst>
          </p:cNvPr>
          <p:cNvCxnSpPr>
            <a:cxnSpLocks/>
          </p:cNvCxnSpPr>
          <p:nvPr/>
        </p:nvCxnSpPr>
        <p:spPr>
          <a:xfrm flipH="1">
            <a:off x="5021132" y="9115081"/>
            <a:ext cx="139033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/>
        </p:nvCxnSpPr>
        <p:spPr>
          <a:xfrm flipH="1">
            <a:off x="1986570" y="3494400"/>
            <a:ext cx="2870438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EC58764-AA68-7828-0BB1-CD473A2F841C}"/>
              </a:ext>
            </a:extLst>
          </p:cNvPr>
          <p:cNvGrpSpPr/>
          <p:nvPr/>
        </p:nvGrpSpPr>
        <p:grpSpPr>
          <a:xfrm>
            <a:off x="4981569" y="3494400"/>
            <a:ext cx="1473187" cy="312000"/>
            <a:chOff x="11808162" y="3225600"/>
            <a:chExt cx="3491999" cy="288000"/>
          </a:xfrm>
        </p:grpSpPr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DCE97045-E53D-D85D-684A-EC6ECEF15B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08162" y="3225600"/>
              <a:ext cx="3491999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9" name="Solution">
              <a:extLst>
                <a:ext uri="{FF2B5EF4-FFF2-40B4-BE49-F238E27FC236}">
                  <a16:creationId xmlns:a16="http://schemas.microsoft.com/office/drawing/2014/main" id="{7BBCED93-AEBD-DE6A-E7DB-4128221D13C4}"/>
                </a:ext>
              </a:extLst>
            </p:cNvPr>
            <p:cNvSpPr txBox="1"/>
            <p:nvPr/>
          </p:nvSpPr>
          <p:spPr>
            <a:xfrm>
              <a:off x="11808162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D6BD1024-27E6-EB12-1FD6-B99C28BDC871}"/>
              </a:ext>
            </a:extLst>
          </p:cNvPr>
          <p:cNvGrpSpPr/>
          <p:nvPr/>
        </p:nvGrpSpPr>
        <p:grpSpPr>
          <a:xfrm>
            <a:off x="379737" y="3494400"/>
            <a:ext cx="1473188" cy="312000"/>
            <a:chOff x="900116" y="3225600"/>
            <a:chExt cx="3492000" cy="288000"/>
          </a:xfrm>
        </p:grpSpPr>
        <p:cxnSp>
          <p:nvCxnSpPr>
            <p:cNvPr id="31" name="직선 연결선[R] 30">
              <a:extLst>
                <a:ext uri="{FF2B5EF4-FFF2-40B4-BE49-F238E27FC236}">
                  <a16:creationId xmlns:a16="http://schemas.microsoft.com/office/drawing/2014/main" id="{FA0E71F7-6AE0-FE48-595F-1EBDA2CB17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6" y="3225600"/>
              <a:ext cx="3492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32" name="Solution">
              <a:extLst>
                <a:ext uri="{FF2B5EF4-FFF2-40B4-BE49-F238E27FC236}">
                  <a16:creationId xmlns:a16="http://schemas.microsoft.com/office/drawing/2014/main" id="{B7CC8B17-4D58-CA11-69C8-C9AD246935A6}"/>
                </a:ext>
              </a:extLst>
            </p:cNvPr>
            <p:cNvSpPr txBox="1"/>
            <p:nvPr/>
          </p:nvSpPr>
          <p:spPr>
            <a:xfrm>
              <a:off x="900116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7" name="텍스트 개체 틀 31">
            <a:extLst>
              <a:ext uri="{FF2B5EF4-FFF2-40B4-BE49-F238E27FC236}">
                <a16:creationId xmlns:a16="http://schemas.microsoft.com/office/drawing/2014/main" id="{1511D4A3-7E71-1DDD-98BE-C95D637199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5515" y="3906084"/>
            <a:ext cx="1436410" cy="2368369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0" name="내용 개체 틀 68">
            <a:extLst>
              <a:ext uri="{FF2B5EF4-FFF2-40B4-BE49-F238E27FC236}">
                <a16:creationId xmlns:a16="http://schemas.microsoft.com/office/drawing/2014/main" id="{70474081-8278-6F86-1D0E-FDCB89A334F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04494" y="3743990"/>
            <a:ext cx="2834283" cy="5109501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b="0" i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이미지 또는 도식 삽입</a:t>
            </a:r>
          </a:p>
        </p:txBody>
      </p:sp>
      <p:sp>
        <p:nvSpPr>
          <p:cNvPr id="72" name="텍스트 개체 틀 26">
            <a:extLst>
              <a:ext uri="{FF2B5EF4-FFF2-40B4-BE49-F238E27FC236}">
                <a16:creationId xmlns:a16="http://schemas.microsoft.com/office/drawing/2014/main" id="{AA1EB759-C3B6-41F3-A87A-D77E20C36C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74" name="텍스트 개체 틀 26">
            <a:extLst>
              <a:ext uri="{FF2B5EF4-FFF2-40B4-BE49-F238E27FC236}">
                <a16:creationId xmlns:a16="http://schemas.microsoft.com/office/drawing/2014/main" id="{F2470D2F-8935-3EF4-8F67-C34B29B044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012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77" name="텍스트 개체 틀 26">
            <a:extLst>
              <a:ext uri="{FF2B5EF4-FFF2-40B4-BE49-F238E27FC236}">
                <a16:creationId xmlns:a16="http://schemas.microsoft.com/office/drawing/2014/main" id="{37B66B3E-F9FF-E391-3C73-667501E8D14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1131" y="7031178"/>
            <a:ext cx="1561784" cy="1679629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20000"/>
              </a:lnSpc>
              <a:buNone/>
              <a:defRPr sz="844" b="0" i="0" spc="-42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2113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94726912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4252" userDrawn="1">
          <p15:clr>
            <a:srgbClr val="FBAE40"/>
          </p15:clr>
        </p15:guide>
        <p15:guide id="7" orient="horz" pos="89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1" userDrawn="1">
          <p15:clr>
            <a:srgbClr val="FBAE40"/>
          </p15:clr>
        </p15:guide>
        <p15:guide id="10" orient="horz" pos="1417" userDrawn="1">
          <p15:clr>
            <a:srgbClr val="FBAE40"/>
          </p15:clr>
        </p15:guide>
        <p15:guide id="11" orient="horz" pos="2203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7668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0" name="텍스트 개체 틀 31">
            <a:extLst>
              <a:ext uri="{FF2B5EF4-FFF2-40B4-BE49-F238E27FC236}">
                <a16:creationId xmlns:a16="http://schemas.microsoft.com/office/drawing/2014/main" id="{A6EBD966-F8D2-2B81-DC35-38D7FDE2A23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009555" y="4412391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1" name="텍스트 개체 틀 31">
            <a:extLst>
              <a:ext uri="{FF2B5EF4-FFF2-40B4-BE49-F238E27FC236}">
                <a16:creationId xmlns:a16="http://schemas.microsoft.com/office/drawing/2014/main" id="{D8606F23-8815-0D1B-0302-52CA917D739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09555" y="6221312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4" name="텍스트 개체 틀 31">
            <a:extLst>
              <a:ext uri="{FF2B5EF4-FFF2-40B4-BE49-F238E27FC236}">
                <a16:creationId xmlns:a16="http://schemas.microsoft.com/office/drawing/2014/main" id="{FB1FED8D-862E-099C-B6EC-EB3972EDC89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09555" y="8116374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8" name="텍스트 개체 틀 31">
            <a:extLst>
              <a:ext uri="{FF2B5EF4-FFF2-40B4-BE49-F238E27FC236}">
                <a16:creationId xmlns:a16="http://schemas.microsoft.com/office/drawing/2014/main" id="{1C20409A-A11A-A005-B23E-07FC01668A5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142882"/>
            <a:ext cx="4492043" cy="2146731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9" name="텍스트 개체 틀 26">
            <a:extLst>
              <a:ext uri="{FF2B5EF4-FFF2-40B4-BE49-F238E27FC236}">
                <a16:creationId xmlns:a16="http://schemas.microsoft.com/office/drawing/2014/main" id="{AEF50F29-74B6-172C-0DC5-A4FAB0B6A11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2587027"/>
            <a:ext cx="4492043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26">
            <a:extLst>
              <a:ext uri="{FF2B5EF4-FFF2-40B4-BE49-F238E27FC236}">
                <a16:creationId xmlns:a16="http://schemas.microsoft.com/office/drawing/2014/main" id="{27314709-229F-8D05-2AEE-FDD8C1344C6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55716" y="5499948"/>
            <a:ext cx="4492043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E2AE6CE-91CC-577E-109E-FB6BD2C25D74}"/>
              </a:ext>
            </a:extLst>
          </p:cNvPr>
          <p:cNvSpPr>
            <a:spLocks/>
          </p:cNvSpPr>
          <p:nvPr userDrawn="1"/>
        </p:nvSpPr>
        <p:spPr>
          <a:xfrm>
            <a:off x="222450" y="929037"/>
            <a:ext cx="6310406" cy="8302509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0A696BF4-DED3-17D7-12DA-D0112CDB3FBE}"/>
              </a:ext>
            </a:extLst>
          </p:cNvPr>
          <p:cNvSpPr/>
          <p:nvPr userDrawn="1"/>
        </p:nvSpPr>
        <p:spPr>
          <a:xfrm>
            <a:off x="4804833" y="590552"/>
            <a:ext cx="1863930" cy="8848333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sym typeface="맑은 고딕"/>
            </a:endParaRPr>
          </a:p>
        </p:txBody>
      </p:sp>
      <p:cxnSp>
        <p:nvCxnSpPr>
          <p:cNvPr id="7" name="직선 연결선[R] 25">
            <a:extLst>
              <a:ext uri="{FF2B5EF4-FFF2-40B4-BE49-F238E27FC236}">
                <a16:creationId xmlns:a16="http://schemas.microsoft.com/office/drawing/2014/main" id="{441F8D48-0099-BE08-F25C-88332BC4CDE2}"/>
              </a:ext>
            </a:extLst>
          </p:cNvPr>
          <p:cNvCxnSpPr>
            <a:cxnSpLocks/>
          </p:cNvCxnSpPr>
          <p:nvPr userDrawn="1"/>
        </p:nvCxnSpPr>
        <p:spPr>
          <a:xfrm flipH="1">
            <a:off x="339725" y="1211060"/>
            <a:ext cx="4410075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399212078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 userDrawn="1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7668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0" name="텍스트 개체 틀 31">
            <a:extLst>
              <a:ext uri="{FF2B5EF4-FFF2-40B4-BE49-F238E27FC236}">
                <a16:creationId xmlns:a16="http://schemas.microsoft.com/office/drawing/2014/main" id="{A6EBD966-F8D2-2B81-DC35-38D7FDE2A23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009555" y="4412391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1" name="텍스트 개체 틀 31">
            <a:extLst>
              <a:ext uri="{FF2B5EF4-FFF2-40B4-BE49-F238E27FC236}">
                <a16:creationId xmlns:a16="http://schemas.microsoft.com/office/drawing/2014/main" id="{D8606F23-8815-0D1B-0302-52CA917D739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09555" y="6221312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4" name="텍스트 개체 틀 31">
            <a:extLst>
              <a:ext uri="{FF2B5EF4-FFF2-40B4-BE49-F238E27FC236}">
                <a16:creationId xmlns:a16="http://schemas.microsoft.com/office/drawing/2014/main" id="{FB1FED8D-862E-099C-B6EC-EB3972EDC89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09555" y="8116374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8" name="텍스트 개체 틀 31">
            <a:extLst>
              <a:ext uri="{FF2B5EF4-FFF2-40B4-BE49-F238E27FC236}">
                <a16:creationId xmlns:a16="http://schemas.microsoft.com/office/drawing/2014/main" id="{1C20409A-A11A-A005-B23E-07FC01668A5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142882"/>
            <a:ext cx="4492043" cy="2146731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9" name="텍스트 개체 틀 26">
            <a:extLst>
              <a:ext uri="{FF2B5EF4-FFF2-40B4-BE49-F238E27FC236}">
                <a16:creationId xmlns:a16="http://schemas.microsoft.com/office/drawing/2014/main" id="{AEF50F29-74B6-172C-0DC5-A4FAB0B6A11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2587027"/>
            <a:ext cx="4492043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26">
            <a:extLst>
              <a:ext uri="{FF2B5EF4-FFF2-40B4-BE49-F238E27FC236}">
                <a16:creationId xmlns:a16="http://schemas.microsoft.com/office/drawing/2014/main" id="{27314709-229F-8D05-2AEE-FDD8C1344C6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55716" y="5499948"/>
            <a:ext cx="4492043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E2AE6CE-91CC-577E-109E-FB6BD2C25D74}"/>
              </a:ext>
            </a:extLst>
          </p:cNvPr>
          <p:cNvSpPr>
            <a:spLocks/>
          </p:cNvSpPr>
          <p:nvPr userDrawn="1"/>
        </p:nvSpPr>
        <p:spPr>
          <a:xfrm>
            <a:off x="222450" y="929037"/>
            <a:ext cx="6310406" cy="8302509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7" name="직선 연결선[R] 25">
            <a:extLst>
              <a:ext uri="{FF2B5EF4-FFF2-40B4-BE49-F238E27FC236}">
                <a16:creationId xmlns:a16="http://schemas.microsoft.com/office/drawing/2014/main" id="{441F8D48-0099-BE08-F25C-88332BC4CDE2}"/>
              </a:ext>
            </a:extLst>
          </p:cNvPr>
          <p:cNvCxnSpPr>
            <a:cxnSpLocks/>
          </p:cNvCxnSpPr>
          <p:nvPr userDrawn="1"/>
        </p:nvCxnSpPr>
        <p:spPr>
          <a:xfrm flipH="1">
            <a:off x="339725" y="1211060"/>
            <a:ext cx="6118225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5" name="직사각형 4">
            <a:extLst>
              <a:ext uri="{FF2B5EF4-FFF2-40B4-BE49-F238E27FC236}">
                <a16:creationId xmlns:a16="http://schemas.microsoft.com/office/drawing/2014/main" id="{15D27AC2-3B1B-E64F-82EC-A4C25C047FB1}"/>
              </a:ext>
            </a:extLst>
          </p:cNvPr>
          <p:cNvSpPr/>
          <p:nvPr userDrawn="1"/>
        </p:nvSpPr>
        <p:spPr>
          <a:xfrm>
            <a:off x="0" y="7001933"/>
            <a:ext cx="6858000" cy="2909147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303460260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 userDrawn="1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22450" y="929037"/>
            <a:ext cx="6310406" cy="8302509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EA8977B3-C888-4DAE-1DBC-C4B1F09CE203}"/>
              </a:ext>
            </a:extLst>
          </p:cNvPr>
          <p:cNvSpPr/>
          <p:nvPr userDrawn="1"/>
        </p:nvSpPr>
        <p:spPr>
          <a:xfrm>
            <a:off x="4804833" y="590552"/>
            <a:ext cx="1863930" cy="8848333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/>
        </p:nvCxnSpPr>
        <p:spPr>
          <a:xfrm flipH="1">
            <a:off x="339725" y="1211060"/>
            <a:ext cx="4410075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78337155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03513DA9-0829-9BDE-7543-947E58C81C2B}"/>
              </a:ext>
            </a:extLst>
          </p:cNvPr>
          <p:cNvSpPr>
            <a:spLocks/>
          </p:cNvSpPr>
          <p:nvPr userDrawn="1"/>
        </p:nvSpPr>
        <p:spPr>
          <a:xfrm>
            <a:off x="234614" y="1497860"/>
            <a:ext cx="6310406" cy="7733686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9" name="직선 연결선[R] 25">
            <a:extLst>
              <a:ext uri="{FF2B5EF4-FFF2-40B4-BE49-F238E27FC236}">
                <a16:creationId xmlns:a16="http://schemas.microsoft.com/office/drawing/2014/main" id="{8BF83FAC-C26F-F36E-B5F6-AC79D47B865D}"/>
              </a:ext>
            </a:extLst>
          </p:cNvPr>
          <p:cNvCxnSpPr>
            <a:cxnSpLocks/>
          </p:cNvCxnSpPr>
          <p:nvPr userDrawn="1"/>
        </p:nvCxnSpPr>
        <p:spPr>
          <a:xfrm flipH="1">
            <a:off x="373387" y="1634388"/>
            <a:ext cx="4376413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" name="직사각형 3">
            <a:extLst>
              <a:ext uri="{FF2B5EF4-FFF2-40B4-BE49-F238E27FC236}">
                <a16:creationId xmlns:a16="http://schemas.microsoft.com/office/drawing/2014/main" id="{E3CAB9C5-1251-FA08-08D6-F519E017C3AE}"/>
              </a:ext>
            </a:extLst>
          </p:cNvPr>
          <p:cNvSpPr/>
          <p:nvPr userDrawn="1"/>
        </p:nvSpPr>
        <p:spPr>
          <a:xfrm>
            <a:off x="4804833" y="590552"/>
            <a:ext cx="1863930" cy="8848333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92791219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03513DA9-0829-9BDE-7543-947E58C81C2B}"/>
              </a:ext>
            </a:extLst>
          </p:cNvPr>
          <p:cNvSpPr>
            <a:spLocks/>
          </p:cNvSpPr>
          <p:nvPr userDrawn="1"/>
        </p:nvSpPr>
        <p:spPr>
          <a:xfrm>
            <a:off x="234614" y="1497860"/>
            <a:ext cx="6310406" cy="7733686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9" name="직선 연결선[R] 25">
            <a:extLst>
              <a:ext uri="{FF2B5EF4-FFF2-40B4-BE49-F238E27FC236}">
                <a16:creationId xmlns:a16="http://schemas.microsoft.com/office/drawing/2014/main" id="{8BF83FAC-C26F-F36E-B5F6-AC79D47B865D}"/>
              </a:ext>
            </a:extLst>
          </p:cNvPr>
          <p:cNvCxnSpPr>
            <a:cxnSpLocks/>
          </p:cNvCxnSpPr>
          <p:nvPr userDrawn="1"/>
        </p:nvCxnSpPr>
        <p:spPr>
          <a:xfrm flipH="1">
            <a:off x="373387" y="1634388"/>
            <a:ext cx="4376413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EA8977B3-C888-4DAE-1DBC-C4B1F09CE203}"/>
              </a:ext>
            </a:extLst>
          </p:cNvPr>
          <p:cNvSpPr/>
          <p:nvPr userDrawn="1"/>
        </p:nvSpPr>
        <p:spPr>
          <a:xfrm>
            <a:off x="4804833" y="590552"/>
            <a:ext cx="1863930" cy="8848333"/>
          </a:xfrm>
          <a:prstGeom prst="rect">
            <a:avLst/>
          </a:prstGeom>
          <a:gradFill>
            <a:gsLst>
              <a:gs pos="0">
                <a:srgbClr val="E834E3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221733866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1F59122-C764-B228-2494-9291936DA0D6}"/>
              </a:ext>
            </a:extLst>
          </p:cNvPr>
          <p:cNvSpPr/>
          <p:nvPr userDrawn="1"/>
        </p:nvSpPr>
        <p:spPr>
          <a:xfrm>
            <a:off x="0" y="7001933"/>
            <a:ext cx="6858000" cy="2909147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A7009615-CE10-58F1-7957-11533304E500}"/>
              </a:ext>
            </a:extLst>
          </p:cNvPr>
          <p:cNvGrpSpPr/>
          <p:nvPr userDrawn="1"/>
        </p:nvGrpSpPr>
        <p:grpSpPr>
          <a:xfrm>
            <a:off x="225425" y="929036"/>
            <a:ext cx="3168753" cy="6019072"/>
            <a:chOff x="272508" y="929036"/>
            <a:chExt cx="3121670" cy="6019072"/>
          </a:xfrm>
        </p:grpSpPr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817CCE8-0792-FC83-A1FA-9DAC644B4768}"/>
                </a:ext>
              </a:extLst>
            </p:cNvPr>
            <p:cNvSpPr/>
            <p:nvPr userDrawn="1"/>
          </p:nvSpPr>
          <p:spPr>
            <a:xfrm>
              <a:off x="272508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4" name="직선 연결선[R] 4">
              <a:extLst>
                <a:ext uri="{FF2B5EF4-FFF2-40B4-BE49-F238E27FC236}">
                  <a16:creationId xmlns:a16="http://schemas.microsoft.com/office/drawing/2014/main" id="{FDB9ED0F-950A-28AE-E6DD-8B8C8A3207D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79736" y="1211061"/>
              <a:ext cx="2900813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4B341EE2-182D-3CA7-66EA-20E3999ED05F}"/>
              </a:ext>
            </a:extLst>
          </p:cNvPr>
          <p:cNvGrpSpPr/>
          <p:nvPr userDrawn="1"/>
        </p:nvGrpSpPr>
        <p:grpSpPr>
          <a:xfrm>
            <a:off x="3461243" y="929036"/>
            <a:ext cx="3171331" cy="6019072"/>
            <a:chOff x="3461244" y="929036"/>
            <a:chExt cx="3121670" cy="6019072"/>
          </a:xfrm>
        </p:grpSpPr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9D49025-12E2-7F16-60A1-AAAD6EE4B72C}"/>
                </a:ext>
              </a:extLst>
            </p:cNvPr>
            <p:cNvSpPr/>
            <p:nvPr userDrawn="1"/>
          </p:nvSpPr>
          <p:spPr>
            <a:xfrm>
              <a:off x="3461244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5" name="직선 연결선[R] 9">
              <a:extLst>
                <a:ext uri="{FF2B5EF4-FFF2-40B4-BE49-F238E27FC236}">
                  <a16:creationId xmlns:a16="http://schemas.microsoft.com/office/drawing/2014/main" id="{A4623F00-5990-A2FC-038E-45F6F2ACE934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573380" y="1211061"/>
              <a:ext cx="2885625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82966456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4178" userDrawn="1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75" userDrawn="1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  <p15:guide id="12" pos="2160" userDrawn="1">
          <p15:clr>
            <a:srgbClr val="FBAE40"/>
          </p15:clr>
        </p15:guide>
        <p15:guide id="13" pos="142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1F59122-C764-B228-2494-9291936DA0D6}"/>
              </a:ext>
            </a:extLst>
          </p:cNvPr>
          <p:cNvSpPr/>
          <p:nvPr userDrawn="1"/>
        </p:nvSpPr>
        <p:spPr>
          <a:xfrm>
            <a:off x="0" y="6210301"/>
            <a:ext cx="6858000" cy="3700780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A7009615-CE10-58F1-7957-11533304E500}"/>
              </a:ext>
            </a:extLst>
          </p:cNvPr>
          <p:cNvGrpSpPr/>
          <p:nvPr userDrawn="1"/>
        </p:nvGrpSpPr>
        <p:grpSpPr>
          <a:xfrm>
            <a:off x="225425" y="929036"/>
            <a:ext cx="3168753" cy="5220304"/>
            <a:chOff x="272508" y="929036"/>
            <a:chExt cx="3121670" cy="6019072"/>
          </a:xfrm>
        </p:grpSpPr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817CCE8-0792-FC83-A1FA-9DAC644B4768}"/>
                </a:ext>
              </a:extLst>
            </p:cNvPr>
            <p:cNvSpPr/>
            <p:nvPr userDrawn="1"/>
          </p:nvSpPr>
          <p:spPr>
            <a:xfrm>
              <a:off x="272508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4" name="직선 연결선[R] 4">
              <a:extLst>
                <a:ext uri="{FF2B5EF4-FFF2-40B4-BE49-F238E27FC236}">
                  <a16:creationId xmlns:a16="http://schemas.microsoft.com/office/drawing/2014/main" id="{FDB9ED0F-950A-28AE-E6DD-8B8C8A3207D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79736" y="1211061"/>
              <a:ext cx="2900813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4B341EE2-182D-3CA7-66EA-20E3999ED05F}"/>
              </a:ext>
            </a:extLst>
          </p:cNvPr>
          <p:cNvGrpSpPr/>
          <p:nvPr userDrawn="1"/>
        </p:nvGrpSpPr>
        <p:grpSpPr>
          <a:xfrm>
            <a:off x="3461243" y="929036"/>
            <a:ext cx="3171331" cy="5220304"/>
            <a:chOff x="3461244" y="929036"/>
            <a:chExt cx="3121670" cy="6019072"/>
          </a:xfrm>
        </p:grpSpPr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9D49025-12E2-7F16-60A1-AAAD6EE4B72C}"/>
                </a:ext>
              </a:extLst>
            </p:cNvPr>
            <p:cNvSpPr/>
            <p:nvPr userDrawn="1"/>
          </p:nvSpPr>
          <p:spPr>
            <a:xfrm>
              <a:off x="3461244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5" name="직선 연결선[R] 9">
              <a:extLst>
                <a:ext uri="{FF2B5EF4-FFF2-40B4-BE49-F238E27FC236}">
                  <a16:creationId xmlns:a16="http://schemas.microsoft.com/office/drawing/2014/main" id="{A4623F00-5990-A2FC-038E-45F6F2ACE934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573380" y="1211061"/>
              <a:ext cx="2885625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357233871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4178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75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  <p15:guide id="12" pos="2160">
          <p15:clr>
            <a:srgbClr val="FBAE40"/>
          </p15:clr>
        </p15:guide>
        <p15:guide id="13" pos="142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1F59122-C764-B228-2494-9291936DA0D6}"/>
              </a:ext>
            </a:extLst>
          </p:cNvPr>
          <p:cNvSpPr/>
          <p:nvPr userDrawn="1"/>
        </p:nvSpPr>
        <p:spPr>
          <a:xfrm>
            <a:off x="0" y="6743701"/>
            <a:ext cx="6858000" cy="3167380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A7009615-CE10-58F1-7957-11533304E500}"/>
              </a:ext>
            </a:extLst>
          </p:cNvPr>
          <p:cNvGrpSpPr/>
          <p:nvPr userDrawn="1"/>
        </p:nvGrpSpPr>
        <p:grpSpPr>
          <a:xfrm>
            <a:off x="225425" y="929036"/>
            <a:ext cx="6518492" cy="5649564"/>
            <a:chOff x="272508" y="929036"/>
            <a:chExt cx="3121670" cy="6019072"/>
          </a:xfrm>
        </p:grpSpPr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6817CCE8-0792-FC83-A1FA-9DAC644B4768}"/>
                </a:ext>
              </a:extLst>
            </p:cNvPr>
            <p:cNvSpPr/>
            <p:nvPr userDrawn="1"/>
          </p:nvSpPr>
          <p:spPr>
            <a:xfrm>
              <a:off x="272508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6" name="직선 연결선[R] 4">
              <a:extLst>
                <a:ext uri="{FF2B5EF4-FFF2-40B4-BE49-F238E27FC236}">
                  <a16:creationId xmlns:a16="http://schemas.microsoft.com/office/drawing/2014/main" id="{FDB9ED0F-950A-28AE-E6DD-8B8C8A3207D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79736" y="1211061"/>
              <a:ext cx="2900813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35086125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4178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75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  <p15:guide id="12" pos="2160">
          <p15:clr>
            <a:srgbClr val="FBAE40"/>
          </p15:clr>
        </p15:guide>
        <p15:guide id="13" pos="142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1F59122-C764-B228-2494-9291936DA0D6}"/>
              </a:ext>
            </a:extLst>
          </p:cNvPr>
          <p:cNvSpPr/>
          <p:nvPr userDrawn="1"/>
        </p:nvSpPr>
        <p:spPr>
          <a:xfrm>
            <a:off x="0" y="7001933"/>
            <a:ext cx="6858000" cy="2909147"/>
          </a:xfrm>
          <a:prstGeom prst="rect">
            <a:avLst/>
          </a:prstGeom>
          <a:gradFill>
            <a:gsLst>
              <a:gs pos="0">
                <a:srgbClr val="E834E3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A7009615-CE10-58F1-7957-11533304E500}"/>
              </a:ext>
            </a:extLst>
          </p:cNvPr>
          <p:cNvGrpSpPr/>
          <p:nvPr userDrawn="1"/>
        </p:nvGrpSpPr>
        <p:grpSpPr>
          <a:xfrm>
            <a:off x="225425" y="929036"/>
            <a:ext cx="3168753" cy="6019072"/>
            <a:chOff x="272508" y="929036"/>
            <a:chExt cx="3121670" cy="6019072"/>
          </a:xfrm>
        </p:grpSpPr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817CCE8-0792-FC83-A1FA-9DAC644B4768}"/>
                </a:ext>
              </a:extLst>
            </p:cNvPr>
            <p:cNvSpPr/>
            <p:nvPr userDrawn="1"/>
          </p:nvSpPr>
          <p:spPr>
            <a:xfrm>
              <a:off x="272508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4" name="직선 연결선[R] 4">
              <a:extLst>
                <a:ext uri="{FF2B5EF4-FFF2-40B4-BE49-F238E27FC236}">
                  <a16:creationId xmlns:a16="http://schemas.microsoft.com/office/drawing/2014/main" id="{FDB9ED0F-950A-28AE-E6DD-8B8C8A3207D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79736" y="1211061"/>
              <a:ext cx="2900813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4B341EE2-182D-3CA7-66EA-20E3999ED05F}"/>
              </a:ext>
            </a:extLst>
          </p:cNvPr>
          <p:cNvGrpSpPr/>
          <p:nvPr userDrawn="1"/>
        </p:nvGrpSpPr>
        <p:grpSpPr>
          <a:xfrm>
            <a:off x="3461243" y="929036"/>
            <a:ext cx="3171331" cy="6019072"/>
            <a:chOff x="3461244" y="929036"/>
            <a:chExt cx="3121670" cy="6019072"/>
          </a:xfrm>
        </p:grpSpPr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9D49025-12E2-7F16-60A1-AAAD6EE4B72C}"/>
                </a:ext>
              </a:extLst>
            </p:cNvPr>
            <p:cNvSpPr/>
            <p:nvPr userDrawn="1"/>
          </p:nvSpPr>
          <p:spPr>
            <a:xfrm>
              <a:off x="3461244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5" name="직선 연결선[R] 9">
              <a:extLst>
                <a:ext uri="{FF2B5EF4-FFF2-40B4-BE49-F238E27FC236}">
                  <a16:creationId xmlns:a16="http://schemas.microsoft.com/office/drawing/2014/main" id="{A4623F00-5990-A2FC-038E-45F6F2ACE934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573380" y="1211061"/>
              <a:ext cx="2885625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3417011193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4178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75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  <p15:guide id="12" pos="2160">
          <p15:clr>
            <a:srgbClr val="FBAE40"/>
          </p15:clr>
        </p15:guide>
        <p15:guide id="13" pos="142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보라색, 마젠타, 바이올렛색, 라일락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A012BCB-E0AF-1FBD-5BFA-DBBCB4B381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17" r="31186" b="15568"/>
          <a:stretch/>
        </p:blipFill>
        <p:spPr>
          <a:xfrm>
            <a:off x="1" y="2"/>
            <a:ext cx="6863001" cy="9913224"/>
          </a:xfrm>
          <a:prstGeom prst="rect">
            <a:avLst/>
          </a:prstGeom>
        </p:spPr>
      </p:pic>
      <p:sp>
        <p:nvSpPr>
          <p:cNvPr id="2" name="제목 6">
            <a:extLst>
              <a:ext uri="{FF2B5EF4-FFF2-40B4-BE49-F238E27FC236}">
                <a16:creationId xmlns:a16="http://schemas.microsoft.com/office/drawing/2014/main" id="{861A0709-DA3E-F7A9-7D72-A3962680DB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174" y="1546164"/>
            <a:ext cx="2720601" cy="288228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531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내용 개체 틀 12">
            <a:extLst>
              <a:ext uri="{FF2B5EF4-FFF2-40B4-BE49-F238E27FC236}">
                <a16:creationId xmlns:a16="http://schemas.microsoft.com/office/drawing/2014/main" id="{336155A3-54D6-233C-2AF7-2BF728CD794F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96830" y="5704969"/>
            <a:ext cx="3037500" cy="114459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" name="내용 개체 틀 12">
            <a:extLst>
              <a:ext uri="{FF2B5EF4-FFF2-40B4-BE49-F238E27FC236}">
                <a16:creationId xmlns:a16="http://schemas.microsoft.com/office/drawing/2014/main" id="{957B73D1-4C90-6F8F-4436-998993247BE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96830" y="6989579"/>
            <a:ext cx="3037500" cy="213040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5" name="텍스트 개체 틀 8">
            <a:extLst>
              <a:ext uri="{FF2B5EF4-FFF2-40B4-BE49-F238E27FC236}">
                <a16:creationId xmlns:a16="http://schemas.microsoft.com/office/drawing/2014/main" id="{47369EA3-036B-877E-CC27-EA333062B6E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9174" y="929251"/>
            <a:ext cx="2720429" cy="6053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25" spc="-42" baseline="0"/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6D089449-F6E6-B2DE-FDD2-1C77D95F3EF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23137588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6" userDrawn="1">
          <p15:clr>
            <a:srgbClr val="FBAE40"/>
          </p15:clr>
        </p15:guide>
        <p15:guide id="2" pos="221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95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5740" userDrawn="1">
          <p15:clr>
            <a:srgbClr val="FBAE40"/>
          </p15:clr>
        </p15:guide>
        <p15:guide id="10" pos="246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2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96C4FC7B-82CD-A03D-25C3-D42AE66BD774}"/>
              </a:ext>
            </a:extLst>
          </p:cNvPr>
          <p:cNvSpPr/>
          <p:nvPr userDrawn="1"/>
        </p:nvSpPr>
        <p:spPr>
          <a:xfrm>
            <a:off x="3474900" y="2745973"/>
            <a:ext cx="3196464" cy="6697235"/>
          </a:xfrm>
          <a:prstGeom prst="rect">
            <a:avLst/>
          </a:prstGeom>
          <a:gradFill>
            <a:gsLst>
              <a:gs pos="0">
                <a:srgbClr val="E834E3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E834E3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11" name="직선 연결선[R] 10">
            <a:extLst>
              <a:ext uri="{FF2B5EF4-FFF2-40B4-BE49-F238E27FC236}">
                <a16:creationId xmlns:a16="http://schemas.microsoft.com/office/drawing/2014/main" id="{20CFCD9F-17CA-78AF-54A0-7DE946F3E1AC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5538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4" name="직선 연결선[R] 13">
            <a:extLst>
              <a:ext uri="{FF2B5EF4-FFF2-40B4-BE49-F238E27FC236}">
                <a16:creationId xmlns:a16="http://schemas.microsoft.com/office/drawing/2014/main" id="{9F6738DD-CDBC-C7ED-5192-B0E504CC6F6E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7449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1FC23490-BD71-2F72-7C87-1C6158463D80}"/>
              </a:ext>
            </a:extLst>
          </p:cNvPr>
          <p:cNvGrpSpPr/>
          <p:nvPr userDrawn="1"/>
        </p:nvGrpSpPr>
        <p:grpSpPr>
          <a:xfrm>
            <a:off x="3629295" y="3495271"/>
            <a:ext cx="2885625" cy="312000"/>
            <a:chOff x="8602772" y="3226404"/>
            <a:chExt cx="6840000" cy="288000"/>
          </a:xfrm>
        </p:grpSpPr>
        <p:cxnSp>
          <p:nvCxnSpPr>
            <p:cNvPr id="16" name="직선 연결선[R] 15">
              <a:extLst>
                <a:ext uri="{FF2B5EF4-FFF2-40B4-BE49-F238E27FC236}">
                  <a16:creationId xmlns:a16="http://schemas.microsoft.com/office/drawing/2014/main" id="{CACD759B-B6E4-8C96-9150-B7A70E66CF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2772" y="3226404"/>
              <a:ext cx="684000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7" name="Solution">
              <a:extLst>
                <a:ext uri="{FF2B5EF4-FFF2-40B4-BE49-F238E27FC236}">
                  <a16:creationId xmlns:a16="http://schemas.microsoft.com/office/drawing/2014/main" id="{BEE76141-EE16-5DE7-4EF7-423C57A817C1}"/>
                </a:ext>
              </a:extLst>
            </p:cNvPr>
            <p:cNvSpPr txBox="1"/>
            <p:nvPr/>
          </p:nvSpPr>
          <p:spPr>
            <a:xfrm>
              <a:off x="8602773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D33B06F-EFB3-3247-47FE-0A25082F1CF6}"/>
              </a:ext>
            </a:extLst>
          </p:cNvPr>
          <p:cNvGrpSpPr/>
          <p:nvPr userDrawn="1"/>
        </p:nvGrpSpPr>
        <p:grpSpPr>
          <a:xfrm>
            <a:off x="1928812" y="3495271"/>
            <a:ext cx="1412438" cy="312000"/>
            <a:chOff x="4572000" y="3226404"/>
            <a:chExt cx="3348000" cy="288000"/>
          </a:xfrm>
        </p:grpSpPr>
        <p:cxnSp>
          <p:nvCxnSpPr>
            <p:cNvPr id="19" name="직선 연결선[R] 18">
              <a:extLst>
                <a:ext uri="{FF2B5EF4-FFF2-40B4-BE49-F238E27FC236}">
                  <a16:creationId xmlns:a16="http://schemas.microsoft.com/office/drawing/2014/main" id="{B840D150-E02D-25EB-64AB-BD8BA8BA55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0" name="Solution">
              <a:extLst>
                <a:ext uri="{FF2B5EF4-FFF2-40B4-BE49-F238E27FC236}">
                  <a16:creationId xmlns:a16="http://schemas.microsoft.com/office/drawing/2014/main" id="{61F01CA0-7579-5702-8123-27D6215425C0}"/>
                </a:ext>
              </a:extLst>
            </p:cNvPr>
            <p:cNvSpPr txBox="1"/>
            <p:nvPr/>
          </p:nvSpPr>
          <p:spPr>
            <a:xfrm>
              <a:off x="4572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68A4750-CA0B-0C66-5ECD-622185A1520B}"/>
              </a:ext>
            </a:extLst>
          </p:cNvPr>
          <p:cNvGrpSpPr/>
          <p:nvPr userDrawn="1"/>
        </p:nvGrpSpPr>
        <p:grpSpPr>
          <a:xfrm>
            <a:off x="379687" y="3495271"/>
            <a:ext cx="1412438" cy="312000"/>
            <a:chOff x="900000" y="3226404"/>
            <a:chExt cx="3348000" cy="288000"/>
          </a:xfrm>
        </p:grpSpPr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C0B3B11D-DB98-C136-12ED-4BCF0F9EC5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3" name="Solution">
              <a:extLst>
                <a:ext uri="{FF2B5EF4-FFF2-40B4-BE49-F238E27FC236}">
                  <a16:creationId xmlns:a16="http://schemas.microsoft.com/office/drawing/2014/main" id="{167F6F82-4E3F-8174-DC83-AFE13EE35861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8" name="텍스트 개체 틀 26">
            <a:extLst>
              <a:ext uri="{FF2B5EF4-FFF2-40B4-BE49-F238E27FC236}">
                <a16:creationId xmlns:a16="http://schemas.microsoft.com/office/drawing/2014/main" id="{51300133-E2E2-5D68-5994-5C9C8DE1D0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Challenge</a:t>
            </a:r>
            <a:endParaRPr kumimoji="1" lang="ko-KR" altLang="en-US"/>
          </a:p>
        </p:txBody>
      </p:sp>
      <p:sp>
        <p:nvSpPr>
          <p:cNvPr id="30" name="텍스트 개체 틀 26">
            <a:extLst>
              <a:ext uri="{FF2B5EF4-FFF2-40B4-BE49-F238E27FC236}">
                <a16:creationId xmlns:a16="http://schemas.microsoft.com/office/drawing/2014/main" id="{BD32486D-EA13-9B20-16E0-217DDC476D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0714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Solution</a:t>
            </a:r>
            <a:endParaRPr kumimoji="1" lang="ko-KR" altLang="en-US"/>
          </a:p>
        </p:txBody>
      </p:sp>
      <p:sp>
        <p:nvSpPr>
          <p:cNvPr id="33" name="텍스트 개체 틀 31">
            <a:extLst>
              <a:ext uri="{FF2B5EF4-FFF2-40B4-BE49-F238E27FC236}">
                <a16:creationId xmlns:a16="http://schemas.microsoft.com/office/drawing/2014/main" id="{7A9352DF-A7A1-AE86-FE53-71E8887222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31">
            <a:extLst>
              <a:ext uri="{FF2B5EF4-FFF2-40B4-BE49-F238E27FC236}">
                <a16:creationId xmlns:a16="http://schemas.microsoft.com/office/drawing/2014/main" id="{E9948ACB-8D0E-0B30-35E7-F8B6DF5557A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02723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8" name="텍스트 개체 틀 31">
            <a:extLst>
              <a:ext uri="{FF2B5EF4-FFF2-40B4-BE49-F238E27FC236}">
                <a16:creationId xmlns:a16="http://schemas.microsoft.com/office/drawing/2014/main" id="{211EFFC2-1700-D689-4731-5A01A7822C4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82549" y="3895315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39" name="텍스트 개체 틀 31">
            <a:extLst>
              <a:ext uri="{FF2B5EF4-FFF2-40B4-BE49-F238E27FC236}">
                <a16:creationId xmlns:a16="http://schemas.microsoft.com/office/drawing/2014/main" id="{30E65296-D401-B332-D7B7-BE479AE98E5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64607" y="4800265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1" name="텍스트 개체 틀 31">
            <a:extLst>
              <a:ext uri="{FF2B5EF4-FFF2-40B4-BE49-F238E27FC236}">
                <a16:creationId xmlns:a16="http://schemas.microsoft.com/office/drawing/2014/main" id="{9F9E7560-3FEC-E641-34F2-4AF1C019D5A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41486" y="4412391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5" name="텍스트 개체 틀 31">
            <a:extLst>
              <a:ext uri="{FF2B5EF4-FFF2-40B4-BE49-F238E27FC236}">
                <a16:creationId xmlns:a16="http://schemas.microsoft.com/office/drawing/2014/main" id="{5F975214-DC94-E479-7A28-95E90FEB337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82549" y="5704238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46" name="텍스트 개체 틀 31">
            <a:extLst>
              <a:ext uri="{FF2B5EF4-FFF2-40B4-BE49-F238E27FC236}">
                <a16:creationId xmlns:a16="http://schemas.microsoft.com/office/drawing/2014/main" id="{D3F2B838-13F1-E65F-1976-5545C610CCE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64607" y="660918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7" name="텍스트 개체 틀 31">
            <a:extLst>
              <a:ext uri="{FF2B5EF4-FFF2-40B4-BE49-F238E27FC236}">
                <a16:creationId xmlns:a16="http://schemas.microsoft.com/office/drawing/2014/main" id="{4EFCC60B-5F3A-F1EC-54FA-347B8C277C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41486" y="6221312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1" name="텍스트 개체 틀 31">
            <a:extLst>
              <a:ext uri="{FF2B5EF4-FFF2-40B4-BE49-F238E27FC236}">
                <a16:creationId xmlns:a16="http://schemas.microsoft.com/office/drawing/2014/main" id="{F4CAB889-AD58-44AC-0BF2-FFA9EFBAEBA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82549" y="7599299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52" name="텍스트 개체 틀 31">
            <a:extLst>
              <a:ext uri="{FF2B5EF4-FFF2-40B4-BE49-F238E27FC236}">
                <a16:creationId xmlns:a16="http://schemas.microsoft.com/office/drawing/2014/main" id="{608F7FF8-071F-3909-80CC-F0866561B81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64607" y="850424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53" name="텍스트 개체 틀 31">
            <a:extLst>
              <a:ext uri="{FF2B5EF4-FFF2-40B4-BE49-F238E27FC236}">
                <a16:creationId xmlns:a16="http://schemas.microsoft.com/office/drawing/2014/main" id="{A8402D03-03B6-4F13-3996-B298E8F968D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41486" y="8116374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5" name="텍스트 개체 틀 26">
            <a:extLst>
              <a:ext uri="{FF2B5EF4-FFF2-40B4-BE49-F238E27FC236}">
                <a16:creationId xmlns:a16="http://schemas.microsoft.com/office/drawing/2014/main" id="{1366844A-9C7A-AA2E-AAB7-7C852A9D620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50546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Impacts</a:t>
            </a:r>
            <a:endParaRPr kumimoji="1" lang="ko-KR" altLang="en-US"/>
          </a:p>
        </p:txBody>
      </p:sp>
      <p:sp>
        <p:nvSpPr>
          <p:cNvPr id="6" name="슬라이드 번호">
            <a:extLst>
              <a:ext uri="{FF2B5EF4-FFF2-40B4-BE49-F238E27FC236}">
                <a16:creationId xmlns:a16="http://schemas.microsoft.com/office/drawing/2014/main" id="{F0ADBFD9-ECA2-0B7C-D403-D4744C3F0417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77772576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6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2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43DFE98C-882F-D453-993B-CADA97C78636}"/>
              </a:ext>
            </a:extLst>
          </p:cNvPr>
          <p:cNvSpPr/>
          <p:nvPr userDrawn="1"/>
        </p:nvSpPr>
        <p:spPr>
          <a:xfrm>
            <a:off x="4931381" y="6481886"/>
            <a:ext cx="1737024" cy="2956996"/>
          </a:xfrm>
          <a:prstGeom prst="rect">
            <a:avLst/>
          </a:prstGeom>
          <a:gradFill>
            <a:gsLst>
              <a:gs pos="0">
                <a:srgbClr val="E834E3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E834E3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D08E79FF-7BC2-4AD2-2A72-DB3DC65A7B6F}"/>
              </a:ext>
            </a:extLst>
          </p:cNvPr>
          <p:cNvGrpSpPr/>
          <p:nvPr/>
        </p:nvGrpSpPr>
        <p:grpSpPr>
          <a:xfrm>
            <a:off x="4995711" y="6639410"/>
            <a:ext cx="1621706" cy="2607515"/>
            <a:chOff x="11817812" y="6114397"/>
            <a:chExt cx="3844042" cy="2406937"/>
          </a:xfrm>
        </p:grpSpPr>
        <p:pic>
          <p:nvPicPr>
            <p:cNvPr id="21" name="그림 20">
              <a:extLst>
                <a:ext uri="{FF2B5EF4-FFF2-40B4-BE49-F238E27FC236}">
                  <a16:creationId xmlns:a16="http://schemas.microsoft.com/office/drawing/2014/main" id="{F2B5E729-A41E-1EC3-CD64-2FFCF8DC79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817812" y="6114397"/>
              <a:ext cx="337270" cy="255231"/>
            </a:xfrm>
            <a:prstGeom prst="rect">
              <a:avLst/>
            </a:prstGeom>
          </p:spPr>
        </p:pic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4F7FF526-3D71-3D38-A58A-232F213002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297507" y="6270717"/>
              <a:ext cx="3295609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pic>
          <p:nvPicPr>
            <p:cNvPr id="23" name="그림 22">
              <a:extLst>
                <a:ext uri="{FF2B5EF4-FFF2-40B4-BE49-F238E27FC236}">
                  <a16:creationId xmlns:a16="http://schemas.microsoft.com/office/drawing/2014/main" id="{2BBE7234-23EA-2301-D429-DD82808870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15324584" y="8266103"/>
              <a:ext cx="337270" cy="255231"/>
            </a:xfrm>
            <a:prstGeom prst="rect">
              <a:avLst/>
            </a:prstGeom>
          </p:spPr>
        </p:pic>
        <p:cxnSp>
          <p:nvCxnSpPr>
            <p:cNvPr id="24" name="직선 연결선[R] 23">
              <a:extLst>
                <a:ext uri="{FF2B5EF4-FFF2-40B4-BE49-F238E27FC236}">
                  <a16:creationId xmlns:a16="http://schemas.microsoft.com/office/drawing/2014/main" id="{13DE6421-22FC-83F7-3F93-216732BAEA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78063" y="8399633"/>
              <a:ext cx="3295609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 userDrawn="1"/>
        </p:nvCxnSpPr>
        <p:spPr>
          <a:xfrm flipH="1">
            <a:off x="1986570" y="3494400"/>
            <a:ext cx="2870438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EC58764-AA68-7828-0BB1-CD473A2F841C}"/>
              </a:ext>
            </a:extLst>
          </p:cNvPr>
          <p:cNvGrpSpPr/>
          <p:nvPr userDrawn="1"/>
        </p:nvGrpSpPr>
        <p:grpSpPr>
          <a:xfrm>
            <a:off x="4981569" y="3494400"/>
            <a:ext cx="1473187" cy="312000"/>
            <a:chOff x="11808162" y="3225600"/>
            <a:chExt cx="3491999" cy="288000"/>
          </a:xfrm>
        </p:grpSpPr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DCE97045-E53D-D85D-684A-EC6ECEF15B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08162" y="3225600"/>
              <a:ext cx="3491999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9" name="Solution">
              <a:extLst>
                <a:ext uri="{FF2B5EF4-FFF2-40B4-BE49-F238E27FC236}">
                  <a16:creationId xmlns:a16="http://schemas.microsoft.com/office/drawing/2014/main" id="{7BBCED93-AEBD-DE6A-E7DB-4128221D13C4}"/>
                </a:ext>
              </a:extLst>
            </p:cNvPr>
            <p:cNvSpPr txBox="1"/>
            <p:nvPr/>
          </p:nvSpPr>
          <p:spPr>
            <a:xfrm>
              <a:off x="11808162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D6BD1024-27E6-EB12-1FD6-B99C28BDC871}"/>
              </a:ext>
            </a:extLst>
          </p:cNvPr>
          <p:cNvGrpSpPr/>
          <p:nvPr userDrawn="1"/>
        </p:nvGrpSpPr>
        <p:grpSpPr>
          <a:xfrm>
            <a:off x="379737" y="3494400"/>
            <a:ext cx="1473188" cy="312000"/>
            <a:chOff x="900116" y="3225600"/>
            <a:chExt cx="3492000" cy="288000"/>
          </a:xfrm>
        </p:grpSpPr>
        <p:cxnSp>
          <p:nvCxnSpPr>
            <p:cNvPr id="31" name="직선 연결선[R] 30">
              <a:extLst>
                <a:ext uri="{FF2B5EF4-FFF2-40B4-BE49-F238E27FC236}">
                  <a16:creationId xmlns:a16="http://schemas.microsoft.com/office/drawing/2014/main" id="{FA0E71F7-6AE0-FE48-595F-1EBDA2CB17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6" y="3225600"/>
              <a:ext cx="3492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32" name="Solution">
              <a:extLst>
                <a:ext uri="{FF2B5EF4-FFF2-40B4-BE49-F238E27FC236}">
                  <a16:creationId xmlns:a16="http://schemas.microsoft.com/office/drawing/2014/main" id="{B7CC8B17-4D58-CA11-69C8-C9AD246935A6}"/>
                </a:ext>
              </a:extLst>
            </p:cNvPr>
            <p:cNvSpPr txBox="1"/>
            <p:nvPr/>
          </p:nvSpPr>
          <p:spPr>
            <a:xfrm>
              <a:off x="900116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7" name="텍스트 개체 틀 31">
            <a:extLst>
              <a:ext uri="{FF2B5EF4-FFF2-40B4-BE49-F238E27FC236}">
                <a16:creationId xmlns:a16="http://schemas.microsoft.com/office/drawing/2014/main" id="{1511D4A3-7E71-1DDD-98BE-C95D637199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5515" y="3906084"/>
            <a:ext cx="1436410" cy="2368369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0" name="내용 개체 틀 68">
            <a:extLst>
              <a:ext uri="{FF2B5EF4-FFF2-40B4-BE49-F238E27FC236}">
                <a16:creationId xmlns:a16="http://schemas.microsoft.com/office/drawing/2014/main" id="{70474081-8278-6F86-1D0E-FDCB89A334F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04494" y="3743990"/>
            <a:ext cx="2834283" cy="5109501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b="0" i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이미지 또는 도식 삽입</a:t>
            </a:r>
          </a:p>
        </p:txBody>
      </p:sp>
      <p:sp>
        <p:nvSpPr>
          <p:cNvPr id="72" name="텍스트 개체 틀 26">
            <a:extLst>
              <a:ext uri="{FF2B5EF4-FFF2-40B4-BE49-F238E27FC236}">
                <a16:creationId xmlns:a16="http://schemas.microsoft.com/office/drawing/2014/main" id="{AA1EB759-C3B6-41F3-A87A-D77E20C36C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74" name="텍스트 개체 틀 26">
            <a:extLst>
              <a:ext uri="{FF2B5EF4-FFF2-40B4-BE49-F238E27FC236}">
                <a16:creationId xmlns:a16="http://schemas.microsoft.com/office/drawing/2014/main" id="{F2470D2F-8935-3EF4-8F67-C34B29B044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012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77" name="텍스트 개체 틀 26">
            <a:extLst>
              <a:ext uri="{FF2B5EF4-FFF2-40B4-BE49-F238E27FC236}">
                <a16:creationId xmlns:a16="http://schemas.microsoft.com/office/drawing/2014/main" id="{37B66B3E-F9FF-E391-3C73-667501E8D14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1131" y="7031178"/>
            <a:ext cx="1561784" cy="1679629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20000"/>
              </a:lnSpc>
              <a:buNone/>
              <a:defRPr sz="844" b="0" i="0" spc="-42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2113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6" name="슬라이드 번호">
            <a:extLst>
              <a:ext uri="{FF2B5EF4-FFF2-40B4-BE49-F238E27FC236}">
                <a16:creationId xmlns:a16="http://schemas.microsoft.com/office/drawing/2014/main" id="{19DD306B-0E84-ED29-0BF7-8E97E536013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29391281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6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보라색, 바이올렛색, 라일락, 블러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C011991-25B9-E8B8-13B2-8CE5A37991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73" r="28224" b="15450"/>
          <a:stretch/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3" name="제목 6">
            <a:extLst>
              <a:ext uri="{FF2B5EF4-FFF2-40B4-BE49-F238E27FC236}">
                <a16:creationId xmlns:a16="http://schemas.microsoft.com/office/drawing/2014/main" id="{510CAC9E-DFD0-AD25-93EF-F0D30C2E10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174" y="1532548"/>
            <a:ext cx="2720601" cy="288228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531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내용 개체 틀 12">
            <a:extLst>
              <a:ext uri="{FF2B5EF4-FFF2-40B4-BE49-F238E27FC236}">
                <a16:creationId xmlns:a16="http://schemas.microsoft.com/office/drawing/2014/main" id="{74F3B37D-2920-5C89-49D4-B15931D4DAF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96830" y="5704969"/>
            <a:ext cx="3037500" cy="114459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" name="내용 개체 틀 12">
            <a:extLst>
              <a:ext uri="{FF2B5EF4-FFF2-40B4-BE49-F238E27FC236}">
                <a16:creationId xmlns:a16="http://schemas.microsoft.com/office/drawing/2014/main" id="{438B7F55-932E-FB87-6961-D7124E82E27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96830" y="6989579"/>
            <a:ext cx="3037500" cy="213040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" name="텍스트 개체 틀 8">
            <a:extLst>
              <a:ext uri="{FF2B5EF4-FFF2-40B4-BE49-F238E27FC236}">
                <a16:creationId xmlns:a16="http://schemas.microsoft.com/office/drawing/2014/main" id="{E86B04C8-8175-89B8-F16C-1F8DC0C31A9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9174" y="915633"/>
            <a:ext cx="2720429" cy="6053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25" spc="-42" baseline="0"/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3" name="슬라이드 번호">
            <a:extLst>
              <a:ext uri="{FF2B5EF4-FFF2-40B4-BE49-F238E27FC236}">
                <a16:creationId xmlns:a16="http://schemas.microsoft.com/office/drawing/2014/main" id="{A5A4C41F-5CCD-BE82-4E42-C8111694A05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57966229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65" userDrawn="1">
          <p15:clr>
            <a:srgbClr val="FBAE40"/>
          </p15:clr>
        </p15:guide>
        <p15:guide id="2" pos="221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95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5740" userDrawn="1">
          <p15:clr>
            <a:srgbClr val="FBAE40"/>
          </p15:clr>
        </p15:guide>
        <p15:guide id="10" pos="246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3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9A57BDD0-B209-9A6D-B490-523290A41D9D}"/>
              </a:ext>
            </a:extLst>
          </p:cNvPr>
          <p:cNvSpPr/>
          <p:nvPr userDrawn="1"/>
        </p:nvSpPr>
        <p:spPr>
          <a:xfrm>
            <a:off x="3474900" y="2744675"/>
            <a:ext cx="3196464" cy="6697235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8788FF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11" name="직선 연결선[R] 10">
            <a:extLst>
              <a:ext uri="{FF2B5EF4-FFF2-40B4-BE49-F238E27FC236}">
                <a16:creationId xmlns:a16="http://schemas.microsoft.com/office/drawing/2014/main" id="{20CFCD9F-17CA-78AF-54A0-7DE946F3E1AC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5538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4" name="직선 연결선[R] 13">
            <a:extLst>
              <a:ext uri="{FF2B5EF4-FFF2-40B4-BE49-F238E27FC236}">
                <a16:creationId xmlns:a16="http://schemas.microsoft.com/office/drawing/2014/main" id="{9F6738DD-CDBC-C7ED-5192-B0E504CC6F6E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7449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1FC23490-BD71-2F72-7C87-1C6158463D80}"/>
              </a:ext>
            </a:extLst>
          </p:cNvPr>
          <p:cNvGrpSpPr/>
          <p:nvPr userDrawn="1"/>
        </p:nvGrpSpPr>
        <p:grpSpPr>
          <a:xfrm>
            <a:off x="3629295" y="3495271"/>
            <a:ext cx="2885625" cy="312000"/>
            <a:chOff x="8602772" y="3226404"/>
            <a:chExt cx="6840000" cy="288000"/>
          </a:xfrm>
        </p:grpSpPr>
        <p:cxnSp>
          <p:nvCxnSpPr>
            <p:cNvPr id="16" name="직선 연결선[R] 15">
              <a:extLst>
                <a:ext uri="{FF2B5EF4-FFF2-40B4-BE49-F238E27FC236}">
                  <a16:creationId xmlns:a16="http://schemas.microsoft.com/office/drawing/2014/main" id="{CACD759B-B6E4-8C96-9150-B7A70E66CF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2772" y="3226404"/>
              <a:ext cx="684000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7" name="Solution">
              <a:extLst>
                <a:ext uri="{FF2B5EF4-FFF2-40B4-BE49-F238E27FC236}">
                  <a16:creationId xmlns:a16="http://schemas.microsoft.com/office/drawing/2014/main" id="{BEE76141-EE16-5DE7-4EF7-423C57A817C1}"/>
                </a:ext>
              </a:extLst>
            </p:cNvPr>
            <p:cNvSpPr txBox="1"/>
            <p:nvPr/>
          </p:nvSpPr>
          <p:spPr>
            <a:xfrm>
              <a:off x="8602773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D33B06F-EFB3-3247-47FE-0A25082F1CF6}"/>
              </a:ext>
            </a:extLst>
          </p:cNvPr>
          <p:cNvGrpSpPr/>
          <p:nvPr userDrawn="1"/>
        </p:nvGrpSpPr>
        <p:grpSpPr>
          <a:xfrm>
            <a:off x="1928812" y="3495271"/>
            <a:ext cx="1412438" cy="312000"/>
            <a:chOff x="4572000" y="3226404"/>
            <a:chExt cx="3348000" cy="288000"/>
          </a:xfrm>
        </p:grpSpPr>
        <p:cxnSp>
          <p:nvCxnSpPr>
            <p:cNvPr id="19" name="직선 연결선[R] 18">
              <a:extLst>
                <a:ext uri="{FF2B5EF4-FFF2-40B4-BE49-F238E27FC236}">
                  <a16:creationId xmlns:a16="http://schemas.microsoft.com/office/drawing/2014/main" id="{B840D150-E02D-25EB-64AB-BD8BA8BA55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0" name="Solution">
              <a:extLst>
                <a:ext uri="{FF2B5EF4-FFF2-40B4-BE49-F238E27FC236}">
                  <a16:creationId xmlns:a16="http://schemas.microsoft.com/office/drawing/2014/main" id="{61F01CA0-7579-5702-8123-27D6215425C0}"/>
                </a:ext>
              </a:extLst>
            </p:cNvPr>
            <p:cNvSpPr txBox="1"/>
            <p:nvPr/>
          </p:nvSpPr>
          <p:spPr>
            <a:xfrm>
              <a:off x="4572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68A4750-CA0B-0C66-5ECD-622185A1520B}"/>
              </a:ext>
            </a:extLst>
          </p:cNvPr>
          <p:cNvGrpSpPr/>
          <p:nvPr userDrawn="1"/>
        </p:nvGrpSpPr>
        <p:grpSpPr>
          <a:xfrm>
            <a:off x="379687" y="3495271"/>
            <a:ext cx="1412438" cy="312000"/>
            <a:chOff x="900000" y="3226404"/>
            <a:chExt cx="3348000" cy="288000"/>
          </a:xfrm>
        </p:grpSpPr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C0B3B11D-DB98-C136-12ED-4BCF0F9EC5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3" name="Solution">
              <a:extLst>
                <a:ext uri="{FF2B5EF4-FFF2-40B4-BE49-F238E27FC236}">
                  <a16:creationId xmlns:a16="http://schemas.microsoft.com/office/drawing/2014/main" id="{167F6F82-4E3F-8174-DC83-AFE13EE35861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8" name="텍스트 개체 틀 26">
            <a:extLst>
              <a:ext uri="{FF2B5EF4-FFF2-40B4-BE49-F238E27FC236}">
                <a16:creationId xmlns:a16="http://schemas.microsoft.com/office/drawing/2014/main" id="{51300133-E2E2-5D68-5994-5C9C8DE1D0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Challenge</a:t>
            </a:r>
            <a:endParaRPr kumimoji="1" lang="ko-KR" altLang="en-US"/>
          </a:p>
        </p:txBody>
      </p:sp>
      <p:sp>
        <p:nvSpPr>
          <p:cNvPr id="30" name="텍스트 개체 틀 26">
            <a:extLst>
              <a:ext uri="{FF2B5EF4-FFF2-40B4-BE49-F238E27FC236}">
                <a16:creationId xmlns:a16="http://schemas.microsoft.com/office/drawing/2014/main" id="{BD32486D-EA13-9B20-16E0-217DDC476D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0714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Solution</a:t>
            </a:r>
            <a:endParaRPr kumimoji="1" lang="ko-KR" altLang="en-US"/>
          </a:p>
        </p:txBody>
      </p:sp>
      <p:sp>
        <p:nvSpPr>
          <p:cNvPr id="33" name="텍스트 개체 틀 31">
            <a:extLst>
              <a:ext uri="{FF2B5EF4-FFF2-40B4-BE49-F238E27FC236}">
                <a16:creationId xmlns:a16="http://schemas.microsoft.com/office/drawing/2014/main" id="{7A9352DF-A7A1-AE86-FE53-71E8887222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31">
            <a:extLst>
              <a:ext uri="{FF2B5EF4-FFF2-40B4-BE49-F238E27FC236}">
                <a16:creationId xmlns:a16="http://schemas.microsoft.com/office/drawing/2014/main" id="{E9948ACB-8D0E-0B30-35E7-F8B6DF5557A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02723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8" name="텍스트 개체 틀 31">
            <a:extLst>
              <a:ext uri="{FF2B5EF4-FFF2-40B4-BE49-F238E27FC236}">
                <a16:creationId xmlns:a16="http://schemas.microsoft.com/office/drawing/2014/main" id="{211EFFC2-1700-D689-4731-5A01A7822C4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82549" y="3895315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39" name="텍스트 개체 틀 31">
            <a:extLst>
              <a:ext uri="{FF2B5EF4-FFF2-40B4-BE49-F238E27FC236}">
                <a16:creationId xmlns:a16="http://schemas.microsoft.com/office/drawing/2014/main" id="{30E65296-D401-B332-D7B7-BE479AE98E5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64607" y="4800265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1" name="텍스트 개체 틀 31">
            <a:extLst>
              <a:ext uri="{FF2B5EF4-FFF2-40B4-BE49-F238E27FC236}">
                <a16:creationId xmlns:a16="http://schemas.microsoft.com/office/drawing/2014/main" id="{9F9E7560-3FEC-E641-34F2-4AF1C019D5A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41486" y="4412391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5" name="텍스트 개체 틀 31">
            <a:extLst>
              <a:ext uri="{FF2B5EF4-FFF2-40B4-BE49-F238E27FC236}">
                <a16:creationId xmlns:a16="http://schemas.microsoft.com/office/drawing/2014/main" id="{5F975214-DC94-E479-7A28-95E90FEB337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82549" y="5704238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46" name="텍스트 개체 틀 31">
            <a:extLst>
              <a:ext uri="{FF2B5EF4-FFF2-40B4-BE49-F238E27FC236}">
                <a16:creationId xmlns:a16="http://schemas.microsoft.com/office/drawing/2014/main" id="{D3F2B838-13F1-E65F-1976-5545C610CCE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64607" y="660918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7" name="텍스트 개체 틀 31">
            <a:extLst>
              <a:ext uri="{FF2B5EF4-FFF2-40B4-BE49-F238E27FC236}">
                <a16:creationId xmlns:a16="http://schemas.microsoft.com/office/drawing/2014/main" id="{4EFCC60B-5F3A-F1EC-54FA-347B8C277C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41486" y="6221312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1" name="텍스트 개체 틀 31">
            <a:extLst>
              <a:ext uri="{FF2B5EF4-FFF2-40B4-BE49-F238E27FC236}">
                <a16:creationId xmlns:a16="http://schemas.microsoft.com/office/drawing/2014/main" id="{F4CAB889-AD58-44AC-0BF2-FFA9EFBAEBA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82549" y="7599299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52" name="텍스트 개체 틀 31">
            <a:extLst>
              <a:ext uri="{FF2B5EF4-FFF2-40B4-BE49-F238E27FC236}">
                <a16:creationId xmlns:a16="http://schemas.microsoft.com/office/drawing/2014/main" id="{608F7FF8-071F-3909-80CC-F0866561B81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64607" y="850424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53" name="텍스트 개체 틀 31">
            <a:extLst>
              <a:ext uri="{FF2B5EF4-FFF2-40B4-BE49-F238E27FC236}">
                <a16:creationId xmlns:a16="http://schemas.microsoft.com/office/drawing/2014/main" id="{A8402D03-03B6-4F13-3996-B298E8F968D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41486" y="8116374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5" name="텍스트 개체 틀 26">
            <a:extLst>
              <a:ext uri="{FF2B5EF4-FFF2-40B4-BE49-F238E27FC236}">
                <a16:creationId xmlns:a16="http://schemas.microsoft.com/office/drawing/2014/main" id="{1366844A-9C7A-AA2E-AAB7-7C852A9D620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50546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Impacts</a:t>
            </a:r>
            <a:endParaRPr kumimoji="1" lang="ko-KR" altLang="en-US"/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B629274D-D0F5-5C10-31C6-460993B4D02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49611067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313" userDrawn="1">
          <p15:clr>
            <a:srgbClr val="FBAE40"/>
          </p15:clr>
        </p15:guide>
        <p15:guide id="7" orient="horz" pos="220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464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3_본문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B6153D71-442A-F8D3-3EB3-31C00675D986}"/>
              </a:ext>
            </a:extLst>
          </p:cNvPr>
          <p:cNvSpPr/>
          <p:nvPr userDrawn="1"/>
        </p:nvSpPr>
        <p:spPr>
          <a:xfrm>
            <a:off x="4931738" y="6481886"/>
            <a:ext cx="1737024" cy="2956996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8788FF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D08E79FF-7BC2-4AD2-2A72-DB3DC65A7B6F}"/>
              </a:ext>
            </a:extLst>
          </p:cNvPr>
          <p:cNvGrpSpPr/>
          <p:nvPr/>
        </p:nvGrpSpPr>
        <p:grpSpPr>
          <a:xfrm>
            <a:off x="4995711" y="6639410"/>
            <a:ext cx="1621706" cy="2607515"/>
            <a:chOff x="11817812" y="6114397"/>
            <a:chExt cx="3844042" cy="2406937"/>
          </a:xfrm>
        </p:grpSpPr>
        <p:pic>
          <p:nvPicPr>
            <p:cNvPr id="21" name="그림 20">
              <a:extLst>
                <a:ext uri="{FF2B5EF4-FFF2-40B4-BE49-F238E27FC236}">
                  <a16:creationId xmlns:a16="http://schemas.microsoft.com/office/drawing/2014/main" id="{F2B5E729-A41E-1EC3-CD64-2FFCF8DC79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817812" y="6114397"/>
              <a:ext cx="337270" cy="255231"/>
            </a:xfrm>
            <a:prstGeom prst="rect">
              <a:avLst/>
            </a:prstGeom>
          </p:spPr>
        </p:pic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4F7FF526-3D71-3D38-A58A-232F213002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297507" y="6270717"/>
              <a:ext cx="3295609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pic>
          <p:nvPicPr>
            <p:cNvPr id="23" name="그림 22">
              <a:extLst>
                <a:ext uri="{FF2B5EF4-FFF2-40B4-BE49-F238E27FC236}">
                  <a16:creationId xmlns:a16="http://schemas.microsoft.com/office/drawing/2014/main" id="{2BBE7234-23EA-2301-D429-DD82808870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15324584" y="8266103"/>
              <a:ext cx="337270" cy="255231"/>
            </a:xfrm>
            <a:prstGeom prst="rect">
              <a:avLst/>
            </a:prstGeom>
          </p:spPr>
        </p:pic>
        <p:cxnSp>
          <p:nvCxnSpPr>
            <p:cNvPr id="24" name="직선 연결선[R] 23">
              <a:extLst>
                <a:ext uri="{FF2B5EF4-FFF2-40B4-BE49-F238E27FC236}">
                  <a16:creationId xmlns:a16="http://schemas.microsoft.com/office/drawing/2014/main" id="{13DE6421-22FC-83F7-3F93-216732BAEA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78063" y="8399633"/>
              <a:ext cx="3295609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 userDrawn="1"/>
        </p:nvCxnSpPr>
        <p:spPr>
          <a:xfrm flipH="1">
            <a:off x="1986570" y="3494400"/>
            <a:ext cx="2870438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EC58764-AA68-7828-0BB1-CD473A2F841C}"/>
              </a:ext>
            </a:extLst>
          </p:cNvPr>
          <p:cNvGrpSpPr/>
          <p:nvPr userDrawn="1"/>
        </p:nvGrpSpPr>
        <p:grpSpPr>
          <a:xfrm>
            <a:off x="4981569" y="3494400"/>
            <a:ext cx="1473187" cy="312000"/>
            <a:chOff x="11808162" y="3225600"/>
            <a:chExt cx="3491999" cy="288000"/>
          </a:xfrm>
        </p:grpSpPr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DCE97045-E53D-D85D-684A-EC6ECEF15B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08162" y="3225600"/>
              <a:ext cx="3491999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9" name="Solution">
              <a:extLst>
                <a:ext uri="{FF2B5EF4-FFF2-40B4-BE49-F238E27FC236}">
                  <a16:creationId xmlns:a16="http://schemas.microsoft.com/office/drawing/2014/main" id="{7BBCED93-AEBD-DE6A-E7DB-4128221D13C4}"/>
                </a:ext>
              </a:extLst>
            </p:cNvPr>
            <p:cNvSpPr txBox="1"/>
            <p:nvPr/>
          </p:nvSpPr>
          <p:spPr>
            <a:xfrm>
              <a:off x="11808162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D6BD1024-27E6-EB12-1FD6-B99C28BDC871}"/>
              </a:ext>
            </a:extLst>
          </p:cNvPr>
          <p:cNvGrpSpPr/>
          <p:nvPr userDrawn="1"/>
        </p:nvGrpSpPr>
        <p:grpSpPr>
          <a:xfrm>
            <a:off x="379737" y="3494400"/>
            <a:ext cx="1473188" cy="312000"/>
            <a:chOff x="900116" y="3225600"/>
            <a:chExt cx="3492000" cy="288000"/>
          </a:xfrm>
        </p:grpSpPr>
        <p:cxnSp>
          <p:nvCxnSpPr>
            <p:cNvPr id="31" name="직선 연결선[R] 30">
              <a:extLst>
                <a:ext uri="{FF2B5EF4-FFF2-40B4-BE49-F238E27FC236}">
                  <a16:creationId xmlns:a16="http://schemas.microsoft.com/office/drawing/2014/main" id="{FA0E71F7-6AE0-FE48-595F-1EBDA2CB17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6" y="3225600"/>
              <a:ext cx="3492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32" name="Solution">
              <a:extLst>
                <a:ext uri="{FF2B5EF4-FFF2-40B4-BE49-F238E27FC236}">
                  <a16:creationId xmlns:a16="http://schemas.microsoft.com/office/drawing/2014/main" id="{B7CC8B17-4D58-CA11-69C8-C9AD246935A6}"/>
                </a:ext>
              </a:extLst>
            </p:cNvPr>
            <p:cNvSpPr txBox="1"/>
            <p:nvPr/>
          </p:nvSpPr>
          <p:spPr>
            <a:xfrm>
              <a:off x="900116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7" name="텍스트 개체 틀 31">
            <a:extLst>
              <a:ext uri="{FF2B5EF4-FFF2-40B4-BE49-F238E27FC236}">
                <a16:creationId xmlns:a16="http://schemas.microsoft.com/office/drawing/2014/main" id="{1511D4A3-7E71-1DDD-98BE-C95D637199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5515" y="3906084"/>
            <a:ext cx="1436410" cy="2368369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0" name="내용 개체 틀 68">
            <a:extLst>
              <a:ext uri="{FF2B5EF4-FFF2-40B4-BE49-F238E27FC236}">
                <a16:creationId xmlns:a16="http://schemas.microsoft.com/office/drawing/2014/main" id="{70474081-8278-6F86-1D0E-FDCB89A334F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04494" y="3743990"/>
            <a:ext cx="2834283" cy="5109501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b="0" i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이미지 또는 도식 삽입</a:t>
            </a:r>
          </a:p>
        </p:txBody>
      </p:sp>
      <p:sp>
        <p:nvSpPr>
          <p:cNvPr id="72" name="텍스트 개체 틀 26">
            <a:extLst>
              <a:ext uri="{FF2B5EF4-FFF2-40B4-BE49-F238E27FC236}">
                <a16:creationId xmlns:a16="http://schemas.microsoft.com/office/drawing/2014/main" id="{AA1EB759-C3B6-41F3-A87A-D77E20C36C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74" name="텍스트 개체 틀 26">
            <a:extLst>
              <a:ext uri="{FF2B5EF4-FFF2-40B4-BE49-F238E27FC236}">
                <a16:creationId xmlns:a16="http://schemas.microsoft.com/office/drawing/2014/main" id="{F2470D2F-8935-3EF4-8F67-C34B29B044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012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77" name="텍스트 개체 틀 26">
            <a:extLst>
              <a:ext uri="{FF2B5EF4-FFF2-40B4-BE49-F238E27FC236}">
                <a16:creationId xmlns:a16="http://schemas.microsoft.com/office/drawing/2014/main" id="{37B66B3E-F9FF-E391-3C73-667501E8D14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1131" y="7031178"/>
            <a:ext cx="1561784" cy="1679629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20000"/>
              </a:lnSpc>
              <a:buNone/>
              <a:defRPr sz="844" b="0" i="0" spc="-42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2113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6DD358C7-92A5-068C-EB02-B6ADBCE3B9BD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23026782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3155" userDrawn="1">
          <p15:clr>
            <a:srgbClr val="FBAE40"/>
          </p15:clr>
        </p15:guide>
        <p15:guide id="7" orient="horz" pos="220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464" userDrawn="1">
          <p15:clr>
            <a:srgbClr val="FBAE40"/>
          </p15:clr>
        </p15:guide>
        <p15:guide id="10" pos="221" userDrawn="1">
          <p15:clr>
            <a:srgbClr val="FBAE40"/>
          </p15:clr>
        </p15:guide>
        <p15:guide id="11" pos="1267" userDrawn="1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본문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 userDrawn="1"/>
        </p:nvCxnSpPr>
        <p:spPr>
          <a:xfrm flipH="1">
            <a:off x="1986570" y="3494400"/>
            <a:ext cx="2870438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EC58764-AA68-7828-0BB1-CD473A2F841C}"/>
              </a:ext>
            </a:extLst>
          </p:cNvPr>
          <p:cNvGrpSpPr/>
          <p:nvPr userDrawn="1"/>
        </p:nvGrpSpPr>
        <p:grpSpPr>
          <a:xfrm>
            <a:off x="4981569" y="3494400"/>
            <a:ext cx="1473187" cy="312000"/>
            <a:chOff x="11808162" y="3225600"/>
            <a:chExt cx="3491999" cy="288000"/>
          </a:xfrm>
        </p:grpSpPr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DCE97045-E53D-D85D-684A-EC6ECEF15B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08162" y="3225600"/>
              <a:ext cx="3491999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9" name="Solution">
              <a:extLst>
                <a:ext uri="{FF2B5EF4-FFF2-40B4-BE49-F238E27FC236}">
                  <a16:creationId xmlns:a16="http://schemas.microsoft.com/office/drawing/2014/main" id="{7BBCED93-AEBD-DE6A-E7DB-4128221D13C4}"/>
                </a:ext>
              </a:extLst>
            </p:cNvPr>
            <p:cNvSpPr txBox="1"/>
            <p:nvPr/>
          </p:nvSpPr>
          <p:spPr>
            <a:xfrm>
              <a:off x="11808162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D6BD1024-27E6-EB12-1FD6-B99C28BDC871}"/>
              </a:ext>
            </a:extLst>
          </p:cNvPr>
          <p:cNvGrpSpPr/>
          <p:nvPr userDrawn="1"/>
        </p:nvGrpSpPr>
        <p:grpSpPr>
          <a:xfrm>
            <a:off x="379737" y="3494400"/>
            <a:ext cx="1473188" cy="312000"/>
            <a:chOff x="900116" y="3225600"/>
            <a:chExt cx="3492000" cy="288000"/>
          </a:xfrm>
        </p:grpSpPr>
        <p:cxnSp>
          <p:nvCxnSpPr>
            <p:cNvPr id="31" name="직선 연결선[R] 30">
              <a:extLst>
                <a:ext uri="{FF2B5EF4-FFF2-40B4-BE49-F238E27FC236}">
                  <a16:creationId xmlns:a16="http://schemas.microsoft.com/office/drawing/2014/main" id="{FA0E71F7-6AE0-FE48-595F-1EBDA2CB17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6" y="3225600"/>
              <a:ext cx="3492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32" name="Solution">
              <a:extLst>
                <a:ext uri="{FF2B5EF4-FFF2-40B4-BE49-F238E27FC236}">
                  <a16:creationId xmlns:a16="http://schemas.microsoft.com/office/drawing/2014/main" id="{B7CC8B17-4D58-CA11-69C8-C9AD246935A6}"/>
                </a:ext>
              </a:extLst>
            </p:cNvPr>
            <p:cNvSpPr txBox="1"/>
            <p:nvPr/>
          </p:nvSpPr>
          <p:spPr>
            <a:xfrm>
              <a:off x="900116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7" name="텍스트 개체 틀 31">
            <a:extLst>
              <a:ext uri="{FF2B5EF4-FFF2-40B4-BE49-F238E27FC236}">
                <a16:creationId xmlns:a16="http://schemas.microsoft.com/office/drawing/2014/main" id="{1511D4A3-7E71-1DDD-98BE-C95D637199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5515" y="3906083"/>
            <a:ext cx="1436410" cy="3867962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0" name="내용 개체 틀 68">
            <a:extLst>
              <a:ext uri="{FF2B5EF4-FFF2-40B4-BE49-F238E27FC236}">
                <a16:creationId xmlns:a16="http://schemas.microsoft.com/office/drawing/2014/main" id="{70474081-8278-6F86-1D0E-FDCB89A334F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04494" y="3743990"/>
            <a:ext cx="2834283" cy="5109501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b="0" i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이미지 또는 도식 삽입</a:t>
            </a:r>
          </a:p>
        </p:txBody>
      </p:sp>
      <p:sp>
        <p:nvSpPr>
          <p:cNvPr id="72" name="텍스트 개체 틀 26">
            <a:extLst>
              <a:ext uri="{FF2B5EF4-FFF2-40B4-BE49-F238E27FC236}">
                <a16:creationId xmlns:a16="http://schemas.microsoft.com/office/drawing/2014/main" id="{AA1EB759-C3B6-41F3-A87A-D77E20C36C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74" name="텍스트 개체 틀 26">
            <a:extLst>
              <a:ext uri="{FF2B5EF4-FFF2-40B4-BE49-F238E27FC236}">
                <a16:creationId xmlns:a16="http://schemas.microsoft.com/office/drawing/2014/main" id="{F2470D2F-8935-3EF4-8F67-C34B29B044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012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4" name="슬라이드 번호">
            <a:extLst>
              <a:ext uri="{FF2B5EF4-FFF2-40B4-BE49-F238E27FC236}">
                <a16:creationId xmlns:a16="http://schemas.microsoft.com/office/drawing/2014/main" id="{9BD22BD7-9C9C-4525-D4F0-582735FE4C0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44685013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1267" userDrawn="1">
          <p15:clr>
            <a:srgbClr val="FBAE40"/>
          </p15:clr>
        </p15:guide>
        <p15:guide id="7" orient="horz" pos="220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464" userDrawn="1">
          <p15:clr>
            <a:srgbClr val="FBAE40"/>
          </p15:clr>
        </p15:guide>
        <p15:guide id="10" pos="221" userDrawn="1">
          <p15:clr>
            <a:srgbClr val="FBAE40"/>
          </p15:clr>
        </p15:guide>
        <p15:guide id="11" pos="3129" userDrawn="1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49" name="직사각형 48">
            <a:extLst>
              <a:ext uri="{FF2B5EF4-FFF2-40B4-BE49-F238E27FC236}">
                <a16:creationId xmlns:a16="http://schemas.microsoft.com/office/drawing/2014/main" id="{9856C63D-1B19-3568-25E1-9E09086CEFD8}"/>
              </a:ext>
            </a:extLst>
          </p:cNvPr>
          <p:cNvSpPr/>
          <p:nvPr/>
        </p:nvSpPr>
        <p:spPr>
          <a:xfrm>
            <a:off x="272510" y="3451586"/>
            <a:ext cx="3121671" cy="5779862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084A23D0-00B5-9FE9-F6A9-B741E094922A}"/>
              </a:ext>
            </a:extLst>
          </p:cNvPr>
          <p:cNvSpPr/>
          <p:nvPr/>
        </p:nvSpPr>
        <p:spPr>
          <a:xfrm>
            <a:off x="3461245" y="3451586"/>
            <a:ext cx="3121671" cy="5779862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grpSp>
        <p:nvGrpSpPr>
          <p:cNvPr id="55" name="그룹 54">
            <a:extLst>
              <a:ext uri="{FF2B5EF4-FFF2-40B4-BE49-F238E27FC236}">
                <a16:creationId xmlns:a16="http://schemas.microsoft.com/office/drawing/2014/main" id="{C8CA9DAE-D551-768E-B8E1-44BAEDC5145C}"/>
              </a:ext>
            </a:extLst>
          </p:cNvPr>
          <p:cNvGrpSpPr/>
          <p:nvPr userDrawn="1"/>
        </p:nvGrpSpPr>
        <p:grpSpPr>
          <a:xfrm>
            <a:off x="5070026" y="3927449"/>
            <a:ext cx="1382063" cy="312000"/>
            <a:chOff x="12017839" y="3625337"/>
            <a:chExt cx="3276000" cy="288000"/>
          </a:xfrm>
        </p:grpSpPr>
        <p:cxnSp>
          <p:nvCxnSpPr>
            <p:cNvPr id="56" name="직선 연결선[R] 55">
              <a:extLst>
                <a:ext uri="{FF2B5EF4-FFF2-40B4-BE49-F238E27FC236}">
                  <a16:creationId xmlns:a16="http://schemas.microsoft.com/office/drawing/2014/main" id="{10775324-C613-07ED-9849-1AF9CD4475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017839" y="3625337"/>
              <a:ext cx="3276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57" name="Solution">
              <a:extLst>
                <a:ext uri="{FF2B5EF4-FFF2-40B4-BE49-F238E27FC236}">
                  <a16:creationId xmlns:a16="http://schemas.microsoft.com/office/drawing/2014/main" id="{D2347195-3510-469F-199F-727616C2B862}"/>
                </a:ext>
              </a:extLst>
            </p:cNvPr>
            <p:cNvSpPr txBox="1"/>
            <p:nvPr/>
          </p:nvSpPr>
          <p:spPr>
            <a:xfrm>
              <a:off x="12017839" y="3625337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58" name="그룹 57">
            <a:extLst>
              <a:ext uri="{FF2B5EF4-FFF2-40B4-BE49-F238E27FC236}">
                <a16:creationId xmlns:a16="http://schemas.microsoft.com/office/drawing/2014/main" id="{1EB0D7F6-9761-8A62-7ABA-737923638915}"/>
              </a:ext>
            </a:extLst>
          </p:cNvPr>
          <p:cNvGrpSpPr/>
          <p:nvPr userDrawn="1"/>
        </p:nvGrpSpPr>
        <p:grpSpPr>
          <a:xfrm>
            <a:off x="379736" y="3927449"/>
            <a:ext cx="1382063" cy="312000"/>
            <a:chOff x="900115" y="3625337"/>
            <a:chExt cx="3276000" cy="288000"/>
          </a:xfrm>
        </p:grpSpPr>
        <p:cxnSp>
          <p:nvCxnSpPr>
            <p:cNvPr id="59" name="직선 연결선[R] 58">
              <a:extLst>
                <a:ext uri="{FF2B5EF4-FFF2-40B4-BE49-F238E27FC236}">
                  <a16:creationId xmlns:a16="http://schemas.microsoft.com/office/drawing/2014/main" id="{EB8BA715-900A-2EA6-57F7-335BB6B092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5" y="3625337"/>
              <a:ext cx="3276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60" name="Solution">
              <a:extLst>
                <a:ext uri="{FF2B5EF4-FFF2-40B4-BE49-F238E27FC236}">
                  <a16:creationId xmlns:a16="http://schemas.microsoft.com/office/drawing/2014/main" id="{60C163E2-384B-A64D-3DFF-4AB50022051D}"/>
                </a:ext>
              </a:extLst>
            </p:cNvPr>
            <p:cNvSpPr txBox="1"/>
            <p:nvPr/>
          </p:nvSpPr>
          <p:spPr>
            <a:xfrm>
              <a:off x="900116" y="3625337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61" name="그룹 60">
            <a:extLst>
              <a:ext uri="{FF2B5EF4-FFF2-40B4-BE49-F238E27FC236}">
                <a16:creationId xmlns:a16="http://schemas.microsoft.com/office/drawing/2014/main" id="{24CE2275-8626-81E2-A520-BAB7C19595A7}"/>
              </a:ext>
            </a:extLst>
          </p:cNvPr>
          <p:cNvGrpSpPr/>
          <p:nvPr userDrawn="1"/>
        </p:nvGrpSpPr>
        <p:grpSpPr>
          <a:xfrm>
            <a:off x="1889838" y="3927449"/>
            <a:ext cx="1382063" cy="312000"/>
            <a:chOff x="4479615" y="3625337"/>
            <a:chExt cx="3276000" cy="288000"/>
          </a:xfrm>
        </p:grpSpPr>
        <p:cxnSp>
          <p:nvCxnSpPr>
            <p:cNvPr id="62" name="직선 연결선[R] 61">
              <a:extLst>
                <a:ext uri="{FF2B5EF4-FFF2-40B4-BE49-F238E27FC236}">
                  <a16:creationId xmlns:a16="http://schemas.microsoft.com/office/drawing/2014/main" id="{E3855CFF-887E-5DE7-DC6D-052E57548EB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479615" y="3625337"/>
              <a:ext cx="3276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63" name="Solution">
              <a:extLst>
                <a:ext uri="{FF2B5EF4-FFF2-40B4-BE49-F238E27FC236}">
                  <a16:creationId xmlns:a16="http://schemas.microsoft.com/office/drawing/2014/main" id="{B4C4A36F-AE56-C907-E9D4-0539D809FEA1}"/>
                </a:ext>
              </a:extLst>
            </p:cNvPr>
            <p:cNvSpPr txBox="1"/>
            <p:nvPr/>
          </p:nvSpPr>
          <p:spPr>
            <a:xfrm>
              <a:off x="4479615" y="3625337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64" name="그룹 63">
            <a:extLst>
              <a:ext uri="{FF2B5EF4-FFF2-40B4-BE49-F238E27FC236}">
                <a16:creationId xmlns:a16="http://schemas.microsoft.com/office/drawing/2014/main" id="{AD76D6CB-C5D2-F5C0-49B1-D5C6B5D9C563}"/>
              </a:ext>
            </a:extLst>
          </p:cNvPr>
          <p:cNvGrpSpPr/>
          <p:nvPr userDrawn="1"/>
        </p:nvGrpSpPr>
        <p:grpSpPr>
          <a:xfrm>
            <a:off x="3559923" y="3927449"/>
            <a:ext cx="1382064" cy="312000"/>
            <a:chOff x="8438337" y="3625337"/>
            <a:chExt cx="3276003" cy="288000"/>
          </a:xfrm>
        </p:grpSpPr>
        <p:cxnSp>
          <p:nvCxnSpPr>
            <p:cNvPr id="66" name="직선 연결선[R] 65">
              <a:extLst>
                <a:ext uri="{FF2B5EF4-FFF2-40B4-BE49-F238E27FC236}">
                  <a16:creationId xmlns:a16="http://schemas.microsoft.com/office/drawing/2014/main" id="{B27F4DCC-7E47-6A2A-19F9-97A1D4E7D87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38340" y="3625337"/>
              <a:ext cx="3276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68" name="Solution">
              <a:extLst>
                <a:ext uri="{FF2B5EF4-FFF2-40B4-BE49-F238E27FC236}">
                  <a16:creationId xmlns:a16="http://schemas.microsoft.com/office/drawing/2014/main" id="{46CA2E65-3166-DFEA-4727-4976F15A472B}"/>
                </a:ext>
              </a:extLst>
            </p:cNvPr>
            <p:cNvSpPr txBox="1"/>
            <p:nvPr/>
          </p:nvSpPr>
          <p:spPr>
            <a:xfrm>
              <a:off x="8438337" y="3625337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E07C5CB0-D2AB-7332-4070-4431DB3BD17C}"/>
              </a:ext>
            </a:extLst>
          </p:cNvPr>
          <p:cNvSpPr txBox="1"/>
          <p:nvPr userDrawn="1"/>
        </p:nvSpPr>
        <p:spPr>
          <a:xfrm>
            <a:off x="354529" y="3337350"/>
            <a:ext cx="1382063" cy="27300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 w="12700">
            <a:noFill/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0" tIns="0" rIns="0" bIns="0" rtlCol="0" anchor="t">
            <a:noAutofit/>
          </a:bodyPr>
          <a:lstStyle/>
          <a:p>
            <a:pPr defTabSz="231060"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pPr>
            <a:endParaRPr lang="en" altLang="ko-KR" sz="506">
              <a:solidFill>
                <a:schemeClr val="tx1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87" name="텍스트 개체 틀 31">
            <a:extLst>
              <a:ext uri="{FF2B5EF4-FFF2-40B4-BE49-F238E27FC236}">
                <a16:creationId xmlns:a16="http://schemas.microsoft.com/office/drawing/2014/main" id="{C5A3CC32-4F6F-AC46-626F-72A9331BB879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355716" y="4332593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88" name="텍스트 개체 틀 31">
            <a:extLst>
              <a:ext uri="{FF2B5EF4-FFF2-40B4-BE49-F238E27FC236}">
                <a16:creationId xmlns:a16="http://schemas.microsoft.com/office/drawing/2014/main" id="{AC8B631A-7C50-71BA-47C8-2AC046B0D126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5060076" y="4332594"/>
            <a:ext cx="1436410" cy="3867969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chemeClr val="tx1"/>
                </a:solidFill>
              </a:defRPr>
            </a:lvl1pPr>
          </a:lstStyle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89" name="텍스트 개체 틀 31">
            <a:extLst>
              <a:ext uri="{FF2B5EF4-FFF2-40B4-BE49-F238E27FC236}">
                <a16:creationId xmlns:a16="http://schemas.microsoft.com/office/drawing/2014/main" id="{007EF6EE-E8CF-4AC9-C5B8-D1B4D163B72C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1871976" y="4332593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90" name="텍스트 개체 틀 31">
            <a:extLst>
              <a:ext uri="{FF2B5EF4-FFF2-40B4-BE49-F238E27FC236}">
                <a16:creationId xmlns:a16="http://schemas.microsoft.com/office/drawing/2014/main" id="{209EC65E-AF26-E235-6D41-25731F3876FD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3541020" y="4332593"/>
            <a:ext cx="1436410" cy="3867974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chemeClr val="tx1"/>
                </a:solidFill>
              </a:defRPr>
            </a:lvl1pPr>
          </a:lstStyle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91" name="텍스트 개체 틀 26">
            <a:extLst>
              <a:ext uri="{FF2B5EF4-FFF2-40B4-BE49-F238E27FC236}">
                <a16:creationId xmlns:a16="http://schemas.microsoft.com/office/drawing/2014/main" id="{AD2EC032-D3AD-2150-06BC-FBBDE97428DD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402113" y="3911702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92" name="텍스트 개체 틀 26">
            <a:extLst>
              <a:ext uri="{FF2B5EF4-FFF2-40B4-BE49-F238E27FC236}">
                <a16:creationId xmlns:a16="http://schemas.microsoft.com/office/drawing/2014/main" id="{D81D4DC9-973A-9298-8F00-7506226915D8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1912107" y="3911702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95" name="텍스트 개체 틀 26">
            <a:extLst>
              <a:ext uri="{FF2B5EF4-FFF2-40B4-BE49-F238E27FC236}">
                <a16:creationId xmlns:a16="http://schemas.microsoft.com/office/drawing/2014/main" id="{7F6AE7AD-C78F-E6CB-9E9C-3AB058AD439E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3581608" y="3911702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96" name="텍스트 개체 틀 26">
            <a:extLst>
              <a:ext uri="{FF2B5EF4-FFF2-40B4-BE49-F238E27FC236}">
                <a16:creationId xmlns:a16="http://schemas.microsoft.com/office/drawing/2014/main" id="{940FC845-1E79-3A60-B65D-41139756ADD6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5091603" y="3911702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100" name="텍스트 개체 틀 26">
            <a:extLst>
              <a:ext uri="{FF2B5EF4-FFF2-40B4-BE49-F238E27FC236}">
                <a16:creationId xmlns:a16="http://schemas.microsoft.com/office/drawing/2014/main" id="{54716F72-C8EC-9166-01F9-1CD1EF1B33EC}"/>
              </a:ext>
            </a:extLst>
          </p:cNvPr>
          <p:cNvSpPr>
            <a:spLocks noGrp="1"/>
          </p:cNvSpPr>
          <p:nvPr userDrawn="1">
            <p:ph type="body" sz="quarter" idx="23" hasCustomPrompt="1"/>
          </p:nvPr>
        </p:nvSpPr>
        <p:spPr>
          <a:xfrm>
            <a:off x="408037" y="3343509"/>
            <a:ext cx="1275047" cy="27216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06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A70A0261-548D-F507-4EBA-FFF2CB6B5592}"/>
              </a:ext>
            </a:extLst>
          </p:cNvPr>
          <p:cNvSpPr txBox="1"/>
          <p:nvPr userDrawn="1"/>
        </p:nvSpPr>
        <p:spPr>
          <a:xfrm>
            <a:off x="3554326" y="3337350"/>
            <a:ext cx="1382063" cy="27300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 w="12700">
            <a:noFill/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0" tIns="0" rIns="0" bIns="0" rtlCol="0" anchor="t">
            <a:noAutofit/>
          </a:bodyPr>
          <a:lstStyle/>
          <a:p>
            <a:pPr defTabSz="231060"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pPr>
            <a:endParaRPr lang="en" altLang="ko-KR" sz="506">
              <a:solidFill>
                <a:schemeClr val="tx1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102" name="텍스트 개체 틀 26">
            <a:extLst>
              <a:ext uri="{FF2B5EF4-FFF2-40B4-BE49-F238E27FC236}">
                <a16:creationId xmlns:a16="http://schemas.microsoft.com/office/drawing/2014/main" id="{D928E7BA-F425-2095-3A1D-7EF06378C07E}"/>
              </a:ext>
            </a:extLst>
          </p:cNvPr>
          <p:cNvSpPr>
            <a:spLocks noGrp="1"/>
          </p:cNvSpPr>
          <p:nvPr userDrawn="1">
            <p:ph type="body" sz="quarter" idx="24" hasCustomPrompt="1"/>
          </p:nvPr>
        </p:nvSpPr>
        <p:spPr>
          <a:xfrm>
            <a:off x="3607834" y="3343509"/>
            <a:ext cx="1275047" cy="27216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06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80B8FE36-593B-B5F2-D810-8630B28410EB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00183372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464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소제목_거버닝_본문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4145906"/>
            <a:ext cx="614657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675" b="0" i="0" spc="-25" baseline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6" name="직선 연결선[R] 5">
            <a:extLst>
              <a:ext uri="{FF2B5EF4-FFF2-40B4-BE49-F238E27FC236}">
                <a16:creationId xmlns:a16="http://schemas.microsoft.com/office/drawing/2014/main" id="{F86BFEA9-5B49-4B85-C3DF-09AA32E43330}"/>
              </a:ext>
            </a:extLst>
          </p:cNvPr>
          <p:cNvCxnSpPr>
            <a:cxnSpLocks/>
          </p:cNvCxnSpPr>
          <p:nvPr userDrawn="1"/>
        </p:nvCxnSpPr>
        <p:spPr>
          <a:xfrm flipH="1">
            <a:off x="379738" y="3494400"/>
            <a:ext cx="6075019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텍스트 개체 틀 26">
            <a:extLst>
              <a:ext uri="{FF2B5EF4-FFF2-40B4-BE49-F238E27FC236}">
                <a16:creationId xmlns:a16="http://schemas.microsoft.com/office/drawing/2014/main" id="{994C35D2-DE05-2361-DB73-055184091B7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3603668"/>
            <a:ext cx="6146570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BFF71053-A55F-14EA-B2DD-55ABF5EDDE4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22378808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7" orient="horz" pos="226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소제목_거버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675" b="0" i="0" spc="-25" baseline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BFF71053-A55F-14EA-B2DD-55ABF5EDDE4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90182854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7" orient="horz" pos="226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소제목_거버닝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블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02A18A0-DB56-D8AE-600E-6E1816451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5828" cy="2310674"/>
          </a:xfrm>
          <a:prstGeom prst="rect">
            <a:avLst/>
          </a:prstGeom>
        </p:spPr>
      </p:pic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49" name="직사각형 48">
            <a:extLst>
              <a:ext uri="{FF2B5EF4-FFF2-40B4-BE49-F238E27FC236}">
                <a16:creationId xmlns:a16="http://schemas.microsoft.com/office/drawing/2014/main" id="{9856C63D-1B19-3568-25E1-9E09086CEFD8}"/>
              </a:ext>
            </a:extLst>
          </p:cNvPr>
          <p:cNvSpPr/>
          <p:nvPr/>
        </p:nvSpPr>
        <p:spPr>
          <a:xfrm>
            <a:off x="272508" y="3212375"/>
            <a:ext cx="3121670" cy="6019072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084A23D0-00B5-9FE9-F6A9-B741E094922A}"/>
              </a:ext>
            </a:extLst>
          </p:cNvPr>
          <p:cNvSpPr/>
          <p:nvPr/>
        </p:nvSpPr>
        <p:spPr>
          <a:xfrm>
            <a:off x="3461244" y="3212375"/>
            <a:ext cx="3121670" cy="6019072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87" name="텍스트 개체 틀 31">
            <a:extLst>
              <a:ext uri="{FF2B5EF4-FFF2-40B4-BE49-F238E27FC236}">
                <a16:creationId xmlns:a16="http://schemas.microsoft.com/office/drawing/2014/main" id="{C5A3CC32-4F6F-AC46-626F-72A9331BB879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355716" y="4145701"/>
            <a:ext cx="2952671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90" name="텍스트 개체 틀 31">
            <a:extLst>
              <a:ext uri="{FF2B5EF4-FFF2-40B4-BE49-F238E27FC236}">
                <a16:creationId xmlns:a16="http://schemas.microsoft.com/office/drawing/2014/main" id="{209EC65E-AF26-E235-6D41-25731F3876FD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3536959" y="4145701"/>
            <a:ext cx="2952671" cy="3867974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chemeClr val="tx1"/>
                </a:solidFill>
              </a:defRPr>
            </a:lvl1pPr>
          </a:lstStyle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</a:p>
        </p:txBody>
      </p:sp>
      <p:cxnSp>
        <p:nvCxnSpPr>
          <p:cNvPr id="5" name="직선 연결선[R] 4">
            <a:extLst>
              <a:ext uri="{FF2B5EF4-FFF2-40B4-BE49-F238E27FC236}">
                <a16:creationId xmlns:a16="http://schemas.microsoft.com/office/drawing/2014/main" id="{4B66D736-2CCD-1A0F-792D-879C0B904AE5}"/>
              </a:ext>
            </a:extLst>
          </p:cNvPr>
          <p:cNvCxnSpPr>
            <a:cxnSpLocks/>
          </p:cNvCxnSpPr>
          <p:nvPr userDrawn="1"/>
        </p:nvCxnSpPr>
        <p:spPr>
          <a:xfrm flipH="1">
            <a:off x="379736" y="3494400"/>
            <a:ext cx="2900813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6" name="텍스트 개체 틀 26">
            <a:extLst>
              <a:ext uri="{FF2B5EF4-FFF2-40B4-BE49-F238E27FC236}">
                <a16:creationId xmlns:a16="http://schemas.microsoft.com/office/drawing/2014/main" id="{F2DDFE86-9DD6-55FE-B153-A04E58ECCCB6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355716" y="3603668"/>
            <a:ext cx="2952671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10" name="직선 연결선[R] 9">
            <a:extLst>
              <a:ext uri="{FF2B5EF4-FFF2-40B4-BE49-F238E27FC236}">
                <a16:creationId xmlns:a16="http://schemas.microsoft.com/office/drawing/2014/main" id="{9BB7CA6C-B0BF-8401-22B0-F17DE0E49847}"/>
              </a:ext>
            </a:extLst>
          </p:cNvPr>
          <p:cNvCxnSpPr>
            <a:cxnSpLocks/>
          </p:cNvCxnSpPr>
          <p:nvPr userDrawn="1"/>
        </p:nvCxnSpPr>
        <p:spPr>
          <a:xfrm flipH="1">
            <a:off x="3573380" y="3494400"/>
            <a:ext cx="2885625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4" name="텍스트 개체 틀 26">
            <a:extLst>
              <a:ext uri="{FF2B5EF4-FFF2-40B4-BE49-F238E27FC236}">
                <a16:creationId xmlns:a16="http://schemas.microsoft.com/office/drawing/2014/main" id="{F551F58E-BFD8-679C-5E94-8F545FA08D01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3539273" y="3603668"/>
            <a:ext cx="2952671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3677B9B3-C90D-1754-E2DC-62F80B9FF1BE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285202538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226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제목_거버닝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019592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4145906"/>
            <a:ext cx="614657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043095"/>
            <a:ext cx="6337716" cy="75217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675" b="0" i="0" spc="-25" baseline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" name="텍스트 개체 틀 26">
            <a:extLst>
              <a:ext uri="{FF2B5EF4-FFF2-40B4-BE49-F238E27FC236}">
                <a16:creationId xmlns:a16="http://schemas.microsoft.com/office/drawing/2014/main" id="{994C35D2-DE05-2361-DB73-055184091B7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3603668"/>
            <a:ext cx="6146570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02EECCA9-6669-1E69-3815-BA56F14C49A6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18298286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pos="221" userDrawn="1">
          <p15:clr>
            <a:srgbClr val="FBAE40"/>
          </p15:clr>
        </p15:guide>
        <p15:guide id="11" orient="horz" pos="2268" userDrawn="1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제목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019592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2027064"/>
            <a:ext cx="6310406" cy="7204385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2863481"/>
            <a:ext cx="614657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" name="텍스트 개체 틀 26">
            <a:extLst>
              <a:ext uri="{FF2B5EF4-FFF2-40B4-BE49-F238E27FC236}">
                <a16:creationId xmlns:a16="http://schemas.microsoft.com/office/drawing/2014/main" id="{994C35D2-DE05-2361-DB73-055184091B7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2307626"/>
            <a:ext cx="6146570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7E4DBB33-AB14-7C6A-B235-075AA691B57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60568251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442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orient="horz" pos="1810" userDrawn="1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019592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2027064"/>
            <a:ext cx="6310406" cy="7204385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1E56F1FE-C83C-01B5-A27E-F7BBEE234C7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43427411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160" userDrawn="1">
          <p15:clr>
            <a:srgbClr val="FBAE40"/>
          </p15:clr>
        </p15:guide>
        <p15:guide id="7" orient="horz" pos="1482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3120" userDrawn="1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간지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 descr="다채로움, 보라색, 스크린샷, 마젠타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8FAFDF1-C831-3131-5421-E6CA29338E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0"/>
            <a:ext cx="6879495" cy="994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62304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6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블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C0BED2E0-139D-8A7F-E9A2-211E25E972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5828" cy="9906000"/>
          </a:xfrm>
          <a:prstGeom prst="rect">
            <a:avLst/>
          </a:prstGeom>
        </p:spPr>
      </p:pic>
      <p:sp>
        <p:nvSpPr>
          <p:cNvPr id="5" name="제목 6">
            <a:extLst>
              <a:ext uri="{FF2B5EF4-FFF2-40B4-BE49-F238E27FC236}">
                <a16:creationId xmlns:a16="http://schemas.microsoft.com/office/drawing/2014/main" id="{DBF65271-81F9-AA5B-6F3B-F1E5BE54A8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1076" y="1014617"/>
            <a:ext cx="4754324" cy="82914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5223F366-8D20-9D35-7A6B-3AC261B062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5470" y="1591724"/>
            <a:ext cx="6124642" cy="11193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834448E3-4DDB-590C-8E51-E55EAC98DAE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402261313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블러, 마젠타, 라일락, 다채로움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2AED57C1-FF22-2CF9-E8EF-DC355E0F1C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9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545"/>
          <a:stretch/>
        </p:blipFill>
        <p:spPr>
          <a:xfrm rot="10800000">
            <a:off x="1" y="-1158"/>
            <a:ext cx="6858375" cy="9907158"/>
          </a:xfrm>
          <a:prstGeom prst="rect">
            <a:avLst/>
          </a:prstGeom>
        </p:spPr>
      </p:pic>
      <p:sp>
        <p:nvSpPr>
          <p:cNvPr id="4" name="제목 6">
            <a:extLst>
              <a:ext uri="{FF2B5EF4-FFF2-40B4-BE49-F238E27FC236}">
                <a16:creationId xmlns:a16="http://schemas.microsoft.com/office/drawing/2014/main" id="{D8172610-2218-FB5E-02D9-9EDC94015C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6680" y="1053001"/>
            <a:ext cx="6124642" cy="829140"/>
          </a:xfrm>
          <a:prstGeom prst="rect">
            <a:avLst/>
          </a:prstGeom>
        </p:spPr>
        <p:txBody>
          <a:bodyPr anchor="t">
            <a:noAutofit/>
          </a:bodyPr>
          <a:lstStyle>
            <a:lvl1pPr algn="ctr">
              <a:defRPr sz="1913" b="1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텍스트 개체 틀 9">
            <a:extLst>
              <a:ext uri="{FF2B5EF4-FFF2-40B4-BE49-F238E27FC236}">
                <a16:creationId xmlns:a16="http://schemas.microsoft.com/office/drawing/2014/main" id="{3914B110-BFB2-DC3B-DD09-6115E28D80A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6680" y="2008073"/>
            <a:ext cx="6124642" cy="11193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" name="슬라이드 번호">
            <a:extLst>
              <a:ext uri="{FF2B5EF4-FFF2-40B4-BE49-F238E27FC236}">
                <a16:creationId xmlns:a16="http://schemas.microsoft.com/office/drawing/2014/main" id="{71556A64-CC49-2592-0E75-A82B6E39E4C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341940693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16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라일락, 마젠타, 보라색, 핑크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771B3D14-4268-7962-5927-64B17A4363E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75" t="11765" r="369" b="9003"/>
          <a:stretch/>
        </p:blipFill>
        <p:spPr>
          <a:xfrm>
            <a:off x="2987" y="0"/>
            <a:ext cx="3730813" cy="9906000"/>
          </a:xfrm>
          <a:prstGeom prst="rect">
            <a:avLst/>
          </a:prstGeom>
        </p:spPr>
      </p:pic>
      <p:sp>
        <p:nvSpPr>
          <p:cNvPr id="5" name="제목 6">
            <a:extLst>
              <a:ext uri="{FF2B5EF4-FFF2-40B4-BE49-F238E27FC236}">
                <a16:creationId xmlns:a16="http://schemas.microsoft.com/office/drawing/2014/main" id="{A91FE307-0972-C40D-3E23-AD39EAEC1B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1681" y="1025768"/>
            <a:ext cx="3067321" cy="82914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6" name="텍스트 개체 틀 9">
            <a:extLst>
              <a:ext uri="{FF2B5EF4-FFF2-40B4-BE49-F238E27FC236}">
                <a16:creationId xmlns:a16="http://schemas.microsoft.com/office/drawing/2014/main" id="{2459FB99-9303-DEEF-2178-808438C10DB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6680" y="7951675"/>
            <a:ext cx="6124642" cy="11193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014E8D6D-B6FD-036C-D4EA-70098A03712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0316F108-30AF-201B-C98B-BEFF17F7334F}"/>
              </a:ext>
            </a:extLst>
          </p:cNvPr>
          <p:cNvSpPr/>
          <p:nvPr userDrawn="1"/>
        </p:nvSpPr>
        <p:spPr>
          <a:xfrm>
            <a:off x="1625600" y="0"/>
            <a:ext cx="2641600" cy="990600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46000">
                <a:schemeClr val="bg1">
                  <a:alpha val="30000"/>
                </a:schemeClr>
              </a:gs>
              <a:gs pos="100000">
                <a:schemeClr val="bg1"/>
              </a:gs>
            </a:gsLst>
            <a:lin ang="0" scaled="1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172978181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  <p15:guide id="3" pos="221" userDrawn="1">
          <p15:clr>
            <a:srgbClr val="FBAE40"/>
          </p15:clr>
        </p15:guide>
        <p15:guide id="4" orient="horz" pos="631" userDrawn="1">
          <p15:clr>
            <a:srgbClr val="FBAE40"/>
          </p15:clr>
        </p15:guide>
        <p15:guide id="5" orient="horz" pos="5019" userDrawn="1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본문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5C885B79-495E-6C25-2B96-A62B8FAD3E49}"/>
              </a:ext>
            </a:extLst>
          </p:cNvPr>
          <p:cNvGrpSpPr/>
          <p:nvPr userDrawn="1"/>
        </p:nvGrpSpPr>
        <p:grpSpPr>
          <a:xfrm flipH="1">
            <a:off x="2593787" y="0"/>
            <a:ext cx="4264213" cy="9906000"/>
            <a:chOff x="2987" y="0"/>
            <a:chExt cx="4264213" cy="9906000"/>
          </a:xfrm>
        </p:grpSpPr>
        <p:pic>
          <p:nvPicPr>
            <p:cNvPr id="4" name="그림 3" descr="라일락, 마젠타, 보라색, 핑크이(가) 표시된 사진&#10;&#10;AI가 생성한 콘텐츠는 부정확할 수 있습니다.">
              <a:extLst>
                <a:ext uri="{FF2B5EF4-FFF2-40B4-BE49-F238E27FC236}">
                  <a16:creationId xmlns:a16="http://schemas.microsoft.com/office/drawing/2014/main" id="{771B3D14-4268-7962-5927-64B17A4363E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975" t="11765" r="369" b="9003"/>
            <a:stretch/>
          </p:blipFill>
          <p:spPr>
            <a:xfrm>
              <a:off x="2987" y="0"/>
              <a:ext cx="3730813" cy="9906000"/>
            </a:xfrm>
            <a:prstGeom prst="rect">
              <a:avLst/>
            </a:prstGeom>
          </p:spPr>
        </p:pic>
        <p:sp>
          <p:nvSpPr>
            <p:cNvPr id="2" name="직사각형 1">
              <a:extLst>
                <a:ext uri="{FF2B5EF4-FFF2-40B4-BE49-F238E27FC236}">
                  <a16:creationId xmlns:a16="http://schemas.microsoft.com/office/drawing/2014/main" id="{0316F108-30AF-201B-C98B-BEFF17F7334F}"/>
                </a:ext>
              </a:extLst>
            </p:cNvPr>
            <p:cNvSpPr/>
            <p:nvPr userDrawn="1"/>
          </p:nvSpPr>
          <p:spPr>
            <a:xfrm>
              <a:off x="1625600" y="0"/>
              <a:ext cx="2641600" cy="9906000"/>
            </a:xfrm>
            <a:prstGeom prst="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46000">
                  <a:schemeClr val="bg1">
                    <a:alpha val="30000"/>
                  </a:schemeClr>
                </a:gs>
                <a:gs pos="100000">
                  <a:schemeClr val="bg1"/>
                </a:gs>
              </a:gsLst>
              <a:lin ang="0" scaled="1"/>
            </a:gradFill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spAutoFit/>
            </a:bodyPr>
            <a:lstStyle/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2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</p:grpSp>
      <p:sp>
        <p:nvSpPr>
          <p:cNvPr id="5" name="제목 6">
            <a:extLst>
              <a:ext uri="{FF2B5EF4-FFF2-40B4-BE49-F238E27FC236}">
                <a16:creationId xmlns:a16="http://schemas.microsoft.com/office/drawing/2014/main" id="{A91FE307-0972-C40D-3E23-AD39EAEC1B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1681" y="1025768"/>
            <a:ext cx="3067321" cy="82914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6" name="텍스트 개체 틀 9">
            <a:extLst>
              <a:ext uri="{FF2B5EF4-FFF2-40B4-BE49-F238E27FC236}">
                <a16:creationId xmlns:a16="http://schemas.microsoft.com/office/drawing/2014/main" id="{2459FB99-9303-DEEF-2178-808438C10DB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6680" y="7951675"/>
            <a:ext cx="6124642" cy="11193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014E8D6D-B6FD-036C-D4EA-70098A03712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416719146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>
          <p15:clr>
            <a:srgbClr val="FBAE40"/>
          </p15:clr>
        </p15:guide>
        <p15:guide id="2" pos="2160">
          <p15:clr>
            <a:srgbClr val="FBAE40"/>
          </p15:clr>
        </p15:guide>
        <p15:guide id="3" pos="221">
          <p15:clr>
            <a:srgbClr val="FBAE40"/>
          </p15:clr>
        </p15:guide>
        <p15:guide id="4" orient="horz" pos="631">
          <p15:clr>
            <a:srgbClr val="FBAE40"/>
          </p15:clr>
        </p15:guide>
        <p15:guide id="5" orient="horz" pos="5019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다채로움, 마젠타, 보라색, 바이올렛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DC22B711-C9BD-C77A-F812-6EF2ABA9F9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1" y="-2778"/>
            <a:ext cx="6858000" cy="9906000"/>
          </a:xfrm>
          <a:prstGeom prst="rect">
            <a:avLst/>
          </a:prstGeom>
        </p:spPr>
      </p:pic>
      <p:sp>
        <p:nvSpPr>
          <p:cNvPr id="3" name="효율적인 지식 산출물 관리 및 특허 트렌드 분석을 가능하게 하는…">
            <a:extLst>
              <a:ext uri="{FF2B5EF4-FFF2-40B4-BE49-F238E27FC236}">
                <a16:creationId xmlns:a16="http://schemas.microsoft.com/office/drawing/2014/main" id="{DA78BC66-5D8D-D161-1878-FE3612BB1C83}"/>
              </a:ext>
            </a:extLst>
          </p:cNvPr>
          <p:cNvSpPr txBox="1"/>
          <p:nvPr userDrawn="1"/>
        </p:nvSpPr>
        <p:spPr>
          <a:xfrm>
            <a:off x="334126" y="3804378"/>
            <a:ext cx="3904874" cy="80778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0375" tIns="14288" rIns="30375" bIns="14288" anchor="t">
            <a:spAutoFit/>
          </a:bodyPr>
          <a:lstStyle/>
          <a:p>
            <a:pPr algn="l" defTabSz="231060"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pPr>
            <a:r>
              <a:rPr lang="en" altLang="ko-KR" sz="2531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Impactful AX,</a:t>
            </a:r>
          </a:p>
          <a:p>
            <a:pPr algn="l" defTabSz="231060"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pPr>
            <a:r>
              <a:rPr lang="en" altLang="ko-KR" sz="2531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for Your Digital Success</a:t>
            </a:r>
          </a:p>
        </p:txBody>
      </p:sp>
      <p:pic>
        <p:nvPicPr>
          <p:cNvPr id="4" name="붙여넣은 동영상.png" descr="붙여넣은 동영상.png">
            <a:extLst>
              <a:ext uri="{FF2B5EF4-FFF2-40B4-BE49-F238E27FC236}">
                <a16:creationId xmlns:a16="http://schemas.microsoft.com/office/drawing/2014/main" id="{7FD0916F-EA2B-2C80-73AB-2086012C8C7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64458" y="750931"/>
            <a:ext cx="660381" cy="405516"/>
          </a:xfrm>
          <a:prstGeom prst="rect">
            <a:avLst/>
          </a:prstGeom>
          <a:ln w="3175">
            <a:miter lim="400000"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E0DB8F7-35C7-1294-18B8-3A71260A35FA}"/>
              </a:ext>
            </a:extLst>
          </p:cNvPr>
          <p:cNvSpPr txBox="1"/>
          <p:nvPr userDrawn="1"/>
        </p:nvSpPr>
        <p:spPr>
          <a:xfrm>
            <a:off x="147665" y="9237583"/>
            <a:ext cx="4447648" cy="178960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marL="0" marR="0" lvl="0" indent="0" algn="l" defTabSz="51434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563" spc="-28" baseline="0">
                <a:solidFill>
                  <a:schemeClr val="bg1"/>
                </a:solidFill>
              </a:rPr>
              <a:t>서울시 강서구 </a:t>
            </a:r>
            <a:r>
              <a:rPr kumimoji="1" lang="ko-KR" altLang="en-US" sz="563" spc="-28" baseline="0" err="1">
                <a:solidFill>
                  <a:schemeClr val="bg1"/>
                </a:solidFill>
              </a:rPr>
              <a:t>마곡중앙로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8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로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71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LG </a:t>
            </a:r>
            <a:r>
              <a:rPr kumimoji="1" lang="ko-KR" altLang="en-US" sz="563" spc="-28" baseline="0" err="1">
                <a:solidFill>
                  <a:schemeClr val="bg1"/>
                </a:solidFill>
              </a:rPr>
              <a:t>사이언스파크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E13. E14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 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|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 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Copyrights ©2024 LG CNS. All Rights Reserved.</a:t>
            </a:r>
            <a:endParaRPr kumimoji="1" lang="ko-KR" altLang="en-US" sz="563" spc="-28" baseline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5030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oleObject" Target="../embeddings/oleObject1.bin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32.xml"/><Relationship Id="rId39" Type="http://schemas.openxmlformats.org/officeDocument/2006/relationships/slideLayout" Target="../slideLayouts/slideLayout45.xml"/><Relationship Id="rId21" Type="http://schemas.openxmlformats.org/officeDocument/2006/relationships/slideLayout" Target="../slideLayouts/slideLayout27.xml"/><Relationship Id="rId34" Type="http://schemas.openxmlformats.org/officeDocument/2006/relationships/slideLayout" Target="../slideLayouts/slideLayout40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6" Type="http://schemas.openxmlformats.org/officeDocument/2006/relationships/slideLayout" Target="../slideLayouts/slideLayout22.xml"/><Relationship Id="rId20" Type="http://schemas.openxmlformats.org/officeDocument/2006/relationships/slideLayout" Target="../slideLayouts/slideLayout26.xml"/><Relationship Id="rId29" Type="http://schemas.openxmlformats.org/officeDocument/2006/relationships/slideLayout" Target="../slideLayouts/slideLayout35.xml"/><Relationship Id="rId41" Type="http://schemas.openxmlformats.org/officeDocument/2006/relationships/theme" Target="../theme/theme2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24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8.xml"/><Relationship Id="rId37" Type="http://schemas.openxmlformats.org/officeDocument/2006/relationships/slideLayout" Target="../slideLayouts/slideLayout43.xml"/><Relationship Id="rId40" Type="http://schemas.openxmlformats.org/officeDocument/2006/relationships/slideLayout" Target="../slideLayouts/slideLayout46.xml"/><Relationship Id="rId5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9.xml"/><Relationship Id="rId28" Type="http://schemas.openxmlformats.org/officeDocument/2006/relationships/slideLayout" Target="../slideLayouts/slideLayout34.xml"/><Relationship Id="rId36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25.xml"/><Relationship Id="rId31" Type="http://schemas.openxmlformats.org/officeDocument/2006/relationships/slideLayout" Target="../slideLayouts/slideLayout37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33.xml"/><Relationship Id="rId30" Type="http://schemas.openxmlformats.org/officeDocument/2006/relationships/slideLayout" Target="../slideLayouts/slideLayout36.xml"/><Relationship Id="rId35" Type="http://schemas.openxmlformats.org/officeDocument/2006/relationships/slideLayout" Target="../slideLayouts/slideLayout41.xml"/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9.xml"/><Relationship Id="rId38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536AFA4A-80FB-F578-A2F5-02EB3FB4EA3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1270219489"/>
              </p:ext>
            </p:extLst>
          </p:nvPr>
        </p:nvGraphicFramePr>
        <p:xfrm>
          <a:off x="896" y="2297"/>
          <a:ext cx="893" cy="22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슬라이드" r:id="rId9" imgW="508" imgH="520" progId="TCLayout.ActiveDocument.1">
                  <p:embed/>
                </p:oleObj>
              </mc:Choice>
              <mc:Fallback>
                <p:oleObj name="think-cell 슬라이드" r:id="rId9" imgW="508" imgH="52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36AFA4A-80FB-F578-A2F5-02EB3FB4EA3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96" y="2297"/>
                        <a:ext cx="893" cy="22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그룹 1">
            <a:extLst>
              <a:ext uri="{FF2B5EF4-FFF2-40B4-BE49-F238E27FC236}">
                <a16:creationId xmlns:a16="http://schemas.microsoft.com/office/drawing/2014/main" id="{B8A1E056-8AB3-1D8D-D3E5-56B291A33BB1}"/>
              </a:ext>
            </a:extLst>
          </p:cNvPr>
          <p:cNvGrpSpPr/>
          <p:nvPr userDrawn="1"/>
        </p:nvGrpSpPr>
        <p:grpSpPr>
          <a:xfrm>
            <a:off x="1" y="-927557"/>
            <a:ext cx="4205081" cy="643221"/>
            <a:chOff x="792000" y="6311093"/>
            <a:chExt cx="13914098" cy="1790700"/>
          </a:xfrm>
        </p:grpSpPr>
        <p:sp>
          <p:nvSpPr>
            <p:cNvPr id="3" name="타원 4">
              <a:extLst>
                <a:ext uri="{FF2B5EF4-FFF2-40B4-BE49-F238E27FC236}">
                  <a16:creationId xmlns:a16="http://schemas.microsoft.com/office/drawing/2014/main" id="{F5DAAD15-4FD8-70AB-C028-A1D752813C4C}"/>
                </a:ext>
              </a:extLst>
            </p:cNvPr>
            <p:cNvSpPr/>
            <p:nvPr userDrawn="1"/>
          </p:nvSpPr>
          <p:spPr>
            <a:xfrm>
              <a:off x="792000" y="6311093"/>
              <a:ext cx="1790700" cy="1790700"/>
            </a:xfrm>
            <a:prstGeom prst="roundRect">
              <a:avLst/>
            </a:prstGeom>
            <a:solidFill>
              <a:srgbClr val="FF1D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R" sz="675"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#FF1D57</a:t>
              </a:r>
              <a:endParaRPr kumimoji="1" lang="ko-Kore-KR" altLang="en-US" sz="675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6693878E-6152-9FE6-35D3-B30FAC0FE04E}"/>
                </a:ext>
              </a:extLst>
            </p:cNvPr>
            <p:cNvSpPr/>
            <p:nvPr userDrawn="1"/>
          </p:nvSpPr>
          <p:spPr>
            <a:xfrm>
              <a:off x="2822472" y="6311093"/>
              <a:ext cx="1790700" cy="1790700"/>
            </a:xfrm>
            <a:prstGeom prst="roundRect">
              <a:avLst/>
            </a:prstGeom>
            <a:solidFill>
              <a:srgbClr val="E834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en-US" sz="675"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#E834E3</a:t>
              </a:r>
              <a:endParaRPr kumimoji="1" lang="ko-Kore-KR" altLang="en-US" sz="675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  <p:sp>
          <p:nvSpPr>
            <p:cNvPr id="11" name="타원 6">
              <a:extLst>
                <a:ext uri="{FF2B5EF4-FFF2-40B4-BE49-F238E27FC236}">
                  <a16:creationId xmlns:a16="http://schemas.microsoft.com/office/drawing/2014/main" id="{C60F1608-2CDB-BF2B-6B0B-B3020F99896A}"/>
                </a:ext>
              </a:extLst>
            </p:cNvPr>
            <p:cNvSpPr/>
            <p:nvPr userDrawn="1"/>
          </p:nvSpPr>
          <p:spPr>
            <a:xfrm>
              <a:off x="4852944" y="6311093"/>
              <a:ext cx="1790700" cy="1790700"/>
            </a:xfrm>
            <a:prstGeom prst="roundRect">
              <a:avLst/>
            </a:prstGeom>
            <a:solidFill>
              <a:srgbClr val="8788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" altLang="ko-Kore-KR" sz="675">
                  <a:solidFill>
                    <a:schemeClr val="tx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</a:t>
              </a:r>
              <a:r>
                <a:rPr kumimoji="1" lang="en-US" altLang="ko-KR" sz="675">
                  <a:solidFill>
                    <a:schemeClr val="tx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8788FF</a:t>
              </a:r>
              <a:endParaRPr kumimoji="1" lang="ko-Kore-KR" altLang="en-US" sz="675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  <p:sp>
          <p:nvSpPr>
            <p:cNvPr id="40" name="타원 19">
              <a:extLst>
                <a:ext uri="{FF2B5EF4-FFF2-40B4-BE49-F238E27FC236}">
                  <a16:creationId xmlns:a16="http://schemas.microsoft.com/office/drawing/2014/main" id="{89734C7B-692A-B888-3FE4-DE5B781057AC}"/>
                </a:ext>
              </a:extLst>
            </p:cNvPr>
            <p:cNvSpPr/>
            <p:nvPr userDrawn="1"/>
          </p:nvSpPr>
          <p:spPr>
            <a:xfrm>
              <a:off x="6883416" y="6311093"/>
              <a:ext cx="1790700" cy="1790700"/>
            </a:xfrm>
            <a:prstGeom prst="roundRect">
              <a:avLst/>
            </a:prstGeom>
            <a:solidFill>
              <a:srgbClr val="6A2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ore-KR" sz="675">
                  <a:solidFill>
                    <a:schemeClr val="tx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#6A2AA8</a:t>
              </a:r>
            </a:p>
          </p:txBody>
        </p:sp>
        <p:sp>
          <p:nvSpPr>
            <p:cNvPr id="41" name="타원 19">
              <a:extLst>
                <a:ext uri="{FF2B5EF4-FFF2-40B4-BE49-F238E27FC236}">
                  <a16:creationId xmlns:a16="http://schemas.microsoft.com/office/drawing/2014/main" id="{DA0D866D-42C9-67B3-C863-E621D61F8B57}"/>
                </a:ext>
              </a:extLst>
            </p:cNvPr>
            <p:cNvSpPr/>
            <p:nvPr userDrawn="1"/>
          </p:nvSpPr>
          <p:spPr>
            <a:xfrm>
              <a:off x="10884928" y="6311093"/>
              <a:ext cx="1790700" cy="1790700"/>
            </a:xfrm>
            <a:prstGeom prst="roundRect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ore-KR" sz="675"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#F2F2F2</a:t>
              </a:r>
            </a:p>
          </p:txBody>
        </p:sp>
        <p:sp>
          <p:nvSpPr>
            <p:cNvPr id="42" name="타원 19">
              <a:extLst>
                <a:ext uri="{FF2B5EF4-FFF2-40B4-BE49-F238E27FC236}">
                  <a16:creationId xmlns:a16="http://schemas.microsoft.com/office/drawing/2014/main" id="{66B48022-1112-B92E-499B-D99764192310}"/>
                </a:ext>
              </a:extLst>
            </p:cNvPr>
            <p:cNvSpPr/>
            <p:nvPr userDrawn="1"/>
          </p:nvSpPr>
          <p:spPr>
            <a:xfrm>
              <a:off x="12915398" y="6311093"/>
              <a:ext cx="1790700" cy="1790700"/>
            </a:xfrm>
            <a:prstGeom prst="roundRect">
              <a:avLst/>
            </a:prstGeom>
            <a:solidFill>
              <a:schemeClr val="bg1"/>
            </a:solidFill>
            <a:ln w="6350"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ore-KR" sz="675">
                  <a:solidFill>
                    <a:schemeClr val="tx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#1A1A1A</a:t>
              </a:r>
            </a:p>
          </p:txBody>
        </p:sp>
        <p:sp>
          <p:nvSpPr>
            <p:cNvPr id="43" name="타원 19">
              <a:extLst>
                <a:ext uri="{FF2B5EF4-FFF2-40B4-BE49-F238E27FC236}">
                  <a16:creationId xmlns:a16="http://schemas.microsoft.com/office/drawing/2014/main" id="{863D96A3-0208-1505-3782-809E460A5D6D}"/>
                </a:ext>
              </a:extLst>
            </p:cNvPr>
            <p:cNvSpPr/>
            <p:nvPr userDrawn="1"/>
          </p:nvSpPr>
          <p:spPr>
            <a:xfrm>
              <a:off x="8884936" y="6311093"/>
              <a:ext cx="1790700" cy="1790700"/>
            </a:xfrm>
            <a:prstGeom prst="roundRect">
              <a:avLst/>
            </a:prstGeom>
            <a:solidFill>
              <a:srgbClr val="DADA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ore-KR" sz="675"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#D8D8D8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21339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780" r:id="rId2"/>
    <p:sldLayoutId id="2147483781" r:id="rId3"/>
    <p:sldLayoutId id="2147483782" r:id="rId4"/>
    <p:sldLayoutId id="2147483784" r:id="rId5"/>
    <p:sldLayoutId id="2147483787" r:id="rId6"/>
  </p:sldLayoutIdLst>
  <p:hf hdr="0" ftr="0" dt="0"/>
  <p:txStyles>
    <p:titleStyle>
      <a:lvl1pPr algn="l" defTabSz="514348" rtl="0" eaLnBrk="1" latinLnBrk="0" hangingPunct="1">
        <a:lnSpc>
          <a:spcPct val="90000"/>
        </a:lnSpc>
        <a:spcBef>
          <a:spcPct val="0"/>
        </a:spcBef>
        <a:buNone/>
        <a:defRPr sz="900" b="1" i="0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1pPr>
    </p:titleStyle>
    <p:bodyStyle>
      <a:lvl1pPr marL="0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619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1pPr>
      <a:lvl2pPr marL="101798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591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2pPr>
      <a:lvl3pPr marL="203596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563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3pPr>
      <a:lvl4pPr marL="301822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506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4pPr>
      <a:lvl5pPr marL="403620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506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5pPr>
      <a:lvl6pPr marL="1414455" indent="-128587" algn="l" defTabSz="51434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29" indent="-128587" algn="l" defTabSz="51434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04" indent="-128587" algn="l" defTabSz="51434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77" indent="-128587" algn="l" defTabSz="51434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ore-KR"/>
      </a:defPPr>
      <a:lvl1pPr marL="0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4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48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1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95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69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43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16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90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70" userDrawn="1">
          <p15:clr>
            <a:srgbClr val="F26B43"/>
          </p15:clr>
        </p15:guide>
        <p15:guide id="2" pos="119" userDrawn="1">
          <p15:clr>
            <a:srgbClr val="F26B43"/>
          </p15:clr>
        </p15:guide>
        <p15:guide id="3" pos="4201" userDrawn="1">
          <p15:clr>
            <a:srgbClr val="F26B43"/>
          </p15:clr>
        </p15:guide>
        <p15:guide id="4" pos="2160" userDrawn="1">
          <p15:clr>
            <a:srgbClr val="F26B43"/>
          </p15:clr>
        </p15:guide>
        <p15:guide id="5" orient="horz" pos="5905" userDrawn="1">
          <p15:clr>
            <a:srgbClr val="F26B43"/>
          </p15:clr>
        </p15:guide>
        <p15:guide id="6" orient="horz" pos="696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8939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62" r:id="rId2"/>
    <p:sldLayoutId id="2147483853" r:id="rId3"/>
    <p:sldLayoutId id="2147483854" r:id="rId4"/>
    <p:sldLayoutId id="2147483855" r:id="rId5"/>
    <p:sldLayoutId id="2147483856" r:id="rId6"/>
    <p:sldLayoutId id="2147483827" r:id="rId7"/>
    <p:sldLayoutId id="2147483828" r:id="rId8"/>
    <p:sldLayoutId id="2147483829" r:id="rId9"/>
    <p:sldLayoutId id="2147483865" r:id="rId10"/>
    <p:sldLayoutId id="2147483830" r:id="rId11"/>
    <p:sldLayoutId id="2147483881" r:id="rId12"/>
    <p:sldLayoutId id="2147483890" r:id="rId13"/>
    <p:sldLayoutId id="2147483882" r:id="rId14"/>
    <p:sldLayoutId id="2147483889" r:id="rId15"/>
    <p:sldLayoutId id="2147483884" r:id="rId16"/>
    <p:sldLayoutId id="2147483883" r:id="rId17"/>
    <p:sldLayoutId id="2147483885" r:id="rId18"/>
    <p:sldLayoutId id="2147483888" r:id="rId19"/>
    <p:sldLayoutId id="2147483886" r:id="rId20"/>
    <p:sldLayoutId id="2147483831" r:id="rId21"/>
    <p:sldLayoutId id="2147483832" r:id="rId22"/>
    <p:sldLayoutId id="2147483833" r:id="rId23"/>
    <p:sldLayoutId id="2147483834" r:id="rId24"/>
    <p:sldLayoutId id="2147483835" r:id="rId25"/>
    <p:sldLayoutId id="2147483836" r:id="rId26"/>
    <p:sldLayoutId id="2147483837" r:id="rId27"/>
    <p:sldLayoutId id="2147483838" r:id="rId28"/>
    <p:sldLayoutId id="2147483839" r:id="rId29"/>
    <p:sldLayoutId id="2147483864" r:id="rId30"/>
    <p:sldLayoutId id="2147483840" r:id="rId31"/>
    <p:sldLayoutId id="2147483857" r:id="rId32"/>
    <p:sldLayoutId id="2147483860" r:id="rId33"/>
    <p:sldLayoutId id="2147483861" r:id="rId34"/>
    <p:sldLayoutId id="2147483863" r:id="rId35"/>
    <p:sldLayoutId id="2147483841" r:id="rId36"/>
    <p:sldLayoutId id="2147483842" r:id="rId37"/>
    <p:sldLayoutId id="2147483843" r:id="rId38"/>
    <p:sldLayoutId id="2147483887" r:id="rId39"/>
    <p:sldLayoutId id="2147483859" r:id="rId40"/>
  </p:sldLayoutIdLst>
  <p:transition spd="med"/>
  <p:hf hdr="0" ftr="0" dt="0"/>
  <p:txStyles>
    <p:titleStyle>
      <a:lvl1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Pretendard Medium" panose="02000503000000020004" pitchFamily="2" charset="-127"/>
          <a:ea typeface="Pretendard Medium" panose="02000503000000020004" pitchFamily="2" charset="-127"/>
          <a:cs typeface="Pretendard Medium" panose="02000503000000020004" pitchFamily="2" charset="-127"/>
          <a:sym typeface="맑은 고딕"/>
        </a:defRPr>
      </a:lvl1pPr>
      <a:lvl2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2pPr>
      <a:lvl3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3pPr>
      <a:lvl4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4pPr>
      <a:lvl5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5pPr>
      <a:lvl6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6pPr>
      <a:lvl7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7pPr>
      <a:lvl8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8pPr>
      <a:lvl9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9pPr>
    </p:titleStyle>
    <p:bodyStyle>
      <a:lvl1pPr marL="178597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1pPr>
      <a:lvl2pPr marL="446493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2pPr>
      <a:lvl3pPr marL="714389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3pPr>
      <a:lvl4pPr marL="982285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4pPr>
      <a:lvl5pPr marL="1250181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5pPr>
      <a:lvl6pPr marL="1518077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맑은 고딕"/>
          <a:ea typeface="맑은 고딕"/>
          <a:cs typeface="맑은 고딕"/>
          <a:sym typeface="맑은 고딕"/>
        </a:defRPr>
      </a:lvl6pPr>
      <a:lvl7pPr marL="1785974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맑은 고딕"/>
          <a:ea typeface="맑은 고딕"/>
          <a:cs typeface="맑은 고딕"/>
          <a:sym typeface="맑은 고딕"/>
        </a:defRPr>
      </a:lvl7pPr>
      <a:lvl8pPr marL="2053870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맑은 고딕"/>
          <a:ea typeface="맑은 고딕"/>
          <a:cs typeface="맑은 고딕"/>
          <a:sym typeface="맑은 고딕"/>
        </a:defRPr>
      </a:lvl8pPr>
      <a:lvl9pPr marL="2321765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맑은 고딕"/>
          <a:ea typeface="맑은 고딕"/>
          <a:cs typeface="맑은 고딕"/>
          <a:sym typeface="맑은 고딕"/>
        </a:defRPr>
      </a:lvl9pPr>
    </p:bodyStyle>
    <p:otherStyle>
      <a:lvl1pPr marL="0" marR="0" indent="0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1pPr>
      <a:lvl2pPr marL="0" marR="0" indent="192885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2pPr>
      <a:lvl3pPr marL="0" marR="0" indent="385770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3pPr>
      <a:lvl4pPr marL="0" marR="0" indent="578656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4pPr>
      <a:lvl5pPr marL="0" marR="0" indent="771540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5pPr>
      <a:lvl6pPr marL="0" marR="0" indent="964425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6pPr>
      <a:lvl7pPr marL="0" marR="0" indent="1157311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7pPr>
      <a:lvl8pPr marL="0" marR="0" indent="1350196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8pPr>
      <a:lvl9pPr marL="0" marR="0" indent="1543081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1DEEB7-AE71-72F5-26A4-CB5F0BE81D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E83D0C84-1634-54EB-E885-470FE3A52E2E}"/>
              </a:ext>
            </a:extLst>
          </p:cNvPr>
          <p:cNvSpPr txBox="1">
            <a:spLocks/>
          </p:cNvSpPr>
          <p:nvPr/>
        </p:nvSpPr>
        <p:spPr>
          <a:xfrm>
            <a:off x="234615" y="285731"/>
            <a:ext cx="5915025" cy="824298"/>
          </a:xfrm>
          <a:prstGeom prst="rect">
            <a:avLst/>
          </a:prstGeom>
        </p:spPr>
        <p:txBody>
          <a:bodyPr/>
          <a:lstStyle>
            <a:lvl1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  <a:sym typeface="맑은 고딕"/>
              </a:defRPr>
            </a:lvl1pPr>
            <a:lvl2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2pPr>
            <a:lvl3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3pPr>
            <a:lvl4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4pPr>
            <a:lvl5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5pPr>
            <a:lvl6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6pPr>
            <a:lvl7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7pPr>
            <a:lvl8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8pPr>
            <a:lvl9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9pPr>
          </a:lstStyle>
          <a:p>
            <a:pPr algn="l"/>
            <a:r>
              <a:rPr lang="en-US" altLang="ko-KR" sz="2800" b="1" kern="0">
                <a:solidFill>
                  <a:srgbClr val="FF1D57"/>
                </a:solidFill>
                <a:latin typeface="Pretendard ExtraBold" panose="020B0600000101010101" charset="-127"/>
                <a:ea typeface="Pretendard ExtraBold" panose="020B0600000101010101" charset="-127"/>
                <a:cs typeface="Pretendard ExtraBold" panose="020B0600000101010101" charset="-127"/>
              </a:rPr>
              <a:t>Factova </a:t>
            </a:r>
            <a:r>
              <a:rPr lang="ko-KR" altLang="en-US" sz="2800" b="1" kern="0">
                <a:solidFill>
                  <a:srgbClr val="FF1D57"/>
                </a:solidFill>
                <a:latin typeface="Pretendard ExtraBold" panose="020B0600000101010101" charset="-127"/>
                <a:ea typeface="Pretendard ExtraBold" panose="020B0600000101010101" charset="-127"/>
                <a:cs typeface="Pretendard ExtraBold" panose="020B0600000101010101" charset="-127"/>
              </a:rPr>
              <a:t>융합형 설비</a:t>
            </a:r>
            <a:r>
              <a:rPr lang="en-US" altLang="ko-KR" sz="2800" b="1" kern="0">
                <a:solidFill>
                  <a:srgbClr val="FF1D57"/>
                </a:solidFill>
                <a:latin typeface="Pretendard ExtraBold" panose="020B0600000101010101" charset="-127"/>
                <a:ea typeface="Pretendard ExtraBold" panose="020B0600000101010101" charset="-127"/>
                <a:cs typeface="Pretendard ExtraBold" panose="020B0600000101010101" charset="-127"/>
              </a:rPr>
              <a:t>_Cycler</a:t>
            </a:r>
            <a:endParaRPr lang="ko-KR" altLang="en-US" sz="2800" b="1" kern="0">
              <a:solidFill>
                <a:srgbClr val="FF1D57"/>
              </a:solidFill>
              <a:latin typeface="Pretendard ExtraBold" panose="020B0600000101010101" charset="-127"/>
              <a:ea typeface="Pretendard ExtraBold" panose="020B0600000101010101" charset="-127"/>
              <a:cs typeface="Pretendard ExtraBold" panose="020B0600000101010101" charset="-127"/>
            </a:endParaRPr>
          </a:p>
        </p:txBody>
      </p:sp>
      <p:sp>
        <p:nvSpPr>
          <p:cNvPr id="6" name="텍스트 개체 틀 3">
            <a:extLst>
              <a:ext uri="{FF2B5EF4-FFF2-40B4-BE49-F238E27FC236}">
                <a16:creationId xmlns:a16="http://schemas.microsoft.com/office/drawing/2014/main" id="{D3A566D8-2A74-D251-98BF-2C80E44A61FA}"/>
              </a:ext>
            </a:extLst>
          </p:cNvPr>
          <p:cNvSpPr txBox="1">
            <a:spLocks/>
          </p:cNvSpPr>
          <p:nvPr/>
        </p:nvSpPr>
        <p:spPr>
          <a:xfrm>
            <a:off x="250703" y="750873"/>
            <a:ext cx="6337716" cy="752177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buFontTx/>
              <a:buNone/>
            </a:pPr>
            <a:r>
              <a:rPr lang="ko-KR" altLang="en-US" sz="1600" kern="0">
                <a:solidFill>
                  <a:srgbClr val="6A2AA8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실시간 데이터 기반 배터리 시험 운영을 위한 통합 </a:t>
            </a:r>
            <a:r>
              <a:rPr lang="en-US" altLang="ko-KR" sz="1600" kern="0">
                <a:solidFill>
                  <a:srgbClr val="6A2AA8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Cycler </a:t>
            </a:r>
            <a:r>
              <a:rPr lang="ko-KR" altLang="en-US" sz="1600" kern="0">
                <a:solidFill>
                  <a:srgbClr val="6A2AA8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관리 솔루션</a:t>
            </a:r>
          </a:p>
        </p:txBody>
      </p:sp>
      <p:sp>
        <p:nvSpPr>
          <p:cNvPr id="62" name="텍스트 개체 틀 19">
            <a:extLst>
              <a:ext uri="{FF2B5EF4-FFF2-40B4-BE49-F238E27FC236}">
                <a16:creationId xmlns:a16="http://schemas.microsoft.com/office/drawing/2014/main" id="{8B17E8C5-6D8A-AC8B-E46F-1CF75E0BB023}"/>
              </a:ext>
            </a:extLst>
          </p:cNvPr>
          <p:cNvSpPr txBox="1">
            <a:spLocks/>
          </p:cNvSpPr>
          <p:nvPr/>
        </p:nvSpPr>
        <p:spPr>
          <a:xfrm>
            <a:off x="225425" y="7217379"/>
            <a:ext cx="4443217" cy="525090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buNone/>
            </a:pPr>
            <a:r>
              <a:rPr lang="en-US" altLang="ko-KR" sz="1400" kern="0" spc="-42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Key</a:t>
            </a:r>
            <a:r>
              <a:rPr lang="ko-KR" altLang="en-US" sz="1400" kern="0" spc="-42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</a:t>
            </a:r>
            <a:r>
              <a:rPr lang="en-US" altLang="ko-KR" sz="1400" kern="0" spc="-42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Capabilities</a:t>
            </a:r>
          </a:p>
        </p:txBody>
      </p:sp>
      <p:sp>
        <p:nvSpPr>
          <p:cNvPr id="2" name="텍스트 개체 틀 4">
            <a:extLst>
              <a:ext uri="{FF2B5EF4-FFF2-40B4-BE49-F238E27FC236}">
                <a16:creationId xmlns:a16="http://schemas.microsoft.com/office/drawing/2014/main" id="{2C7BF8B5-2DD6-5231-A909-DD9EFDB3386D}"/>
              </a:ext>
            </a:extLst>
          </p:cNvPr>
          <p:cNvSpPr txBox="1">
            <a:spLocks/>
          </p:cNvSpPr>
          <p:nvPr/>
        </p:nvSpPr>
        <p:spPr>
          <a:xfrm>
            <a:off x="350637" y="1612256"/>
            <a:ext cx="3057683" cy="2185019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800"/>
              </a:spcBef>
              <a:buClr>
                <a:schemeClr val="tx1"/>
              </a:buClr>
              <a:buSzPct val="100000"/>
              <a:buNone/>
            </a:pPr>
            <a:r>
              <a:rPr kumimoji="1" lang="ko-KR" altLang="en-US" sz="1100" spc="-25">
                <a:solidFill>
                  <a:schemeClr val="tx1"/>
                </a:solidFill>
              </a:rPr>
              <a:t>채널별로 분산된 </a:t>
            </a:r>
            <a:r>
              <a:rPr kumimoji="1" lang="ko-KR" altLang="en-US" sz="1100" spc="-25" err="1">
                <a:solidFill>
                  <a:schemeClr val="tx1"/>
                </a:solidFill>
              </a:rPr>
              <a:t>충방전</a:t>
            </a:r>
            <a:r>
              <a:rPr kumimoji="1" lang="ko-KR" altLang="en-US" sz="1100" spc="-25">
                <a:solidFill>
                  <a:schemeClr val="tx1"/>
                </a:solidFill>
              </a:rPr>
              <a:t> 시험 데이터와 수기 작성된 레시피는 시험 데이터의 통합 관리와 활용을 어렵게 합니다</a:t>
            </a:r>
            <a:r>
              <a:rPr kumimoji="1" lang="en-US" altLang="ko-KR" sz="1100" spc="-25">
                <a:solidFill>
                  <a:schemeClr val="tx1"/>
                </a:solidFill>
              </a:rPr>
              <a:t>. </a:t>
            </a:r>
            <a:r>
              <a:rPr kumimoji="1" lang="ko-KR" altLang="en-US" sz="1100" spc="-25">
                <a:solidFill>
                  <a:schemeClr val="tx1"/>
                </a:solidFill>
              </a:rPr>
              <a:t>그 결과</a:t>
            </a:r>
            <a:r>
              <a:rPr kumimoji="1" lang="en-US" altLang="ko-KR" sz="1100" spc="-25">
                <a:solidFill>
                  <a:schemeClr val="tx1"/>
                </a:solidFill>
              </a:rPr>
              <a:t>, </a:t>
            </a:r>
            <a:r>
              <a:rPr kumimoji="1" lang="ko-KR" altLang="en-US" sz="1100" spc="-25">
                <a:solidFill>
                  <a:schemeClr val="tx1"/>
                </a:solidFill>
              </a:rPr>
              <a:t>셀 이상 징후를 조기에 발견하기 어려우며</a:t>
            </a:r>
            <a:r>
              <a:rPr kumimoji="1" lang="en-US" altLang="ko-KR" sz="1100" spc="-25">
                <a:solidFill>
                  <a:schemeClr val="tx1"/>
                </a:solidFill>
              </a:rPr>
              <a:t>, </a:t>
            </a:r>
            <a:r>
              <a:rPr kumimoji="1" lang="ko-KR" altLang="en-US" sz="1100" spc="-25">
                <a:solidFill>
                  <a:schemeClr val="tx1"/>
                </a:solidFill>
              </a:rPr>
              <a:t>배터리 품질 및 안전 리스크가 커질 수 있습니다</a:t>
            </a:r>
            <a:r>
              <a:rPr kumimoji="1" lang="en-US" altLang="ko-KR" sz="1100" spc="-25">
                <a:solidFill>
                  <a:schemeClr val="tx1"/>
                </a:solidFill>
              </a:rPr>
              <a:t>.</a:t>
            </a:r>
          </a:p>
          <a:p>
            <a:pPr marL="0" indent="0">
              <a:spcBef>
                <a:spcPts val="800"/>
              </a:spcBef>
              <a:buClr>
                <a:schemeClr val="tx1"/>
              </a:buClr>
              <a:buSzPct val="100000"/>
              <a:buNone/>
            </a:pPr>
            <a:r>
              <a:rPr kumimoji="1" lang="en-US" altLang="ko-KR" sz="1100" spc="-25">
                <a:solidFill>
                  <a:schemeClr val="tx1"/>
                </a:solidFill>
              </a:rPr>
              <a:t>Factova </a:t>
            </a:r>
            <a:r>
              <a:rPr kumimoji="1" lang="ko-KR" altLang="en-US" sz="1100" spc="-25">
                <a:solidFill>
                  <a:schemeClr val="tx1"/>
                </a:solidFill>
              </a:rPr>
              <a:t>융합형 설비</a:t>
            </a:r>
            <a:r>
              <a:rPr kumimoji="1" lang="en-US" altLang="ko-KR" sz="1100" spc="-25">
                <a:solidFill>
                  <a:schemeClr val="tx1"/>
                </a:solidFill>
              </a:rPr>
              <a:t>_Cycler</a:t>
            </a:r>
            <a:r>
              <a:rPr kumimoji="1" lang="ko-KR" altLang="en-US" sz="1100" spc="-25">
                <a:solidFill>
                  <a:schemeClr val="tx1"/>
                </a:solidFill>
              </a:rPr>
              <a:t>는 </a:t>
            </a:r>
            <a:r>
              <a:rPr kumimoji="1" lang="en-US" altLang="ko-KR" sz="1100" spc="-25">
                <a:solidFill>
                  <a:schemeClr val="tx1"/>
                </a:solidFill>
              </a:rPr>
              <a:t>AI </a:t>
            </a:r>
            <a:r>
              <a:rPr kumimoji="1" lang="ko-KR" altLang="en-US" sz="1100" spc="-25">
                <a:solidFill>
                  <a:schemeClr val="tx1"/>
                </a:solidFill>
              </a:rPr>
              <a:t>기반 셀 실험 및 분석에 특화된 차세대 통합 </a:t>
            </a:r>
            <a:r>
              <a:rPr kumimoji="1" lang="en-US" altLang="ko-KR" sz="1100" spc="-25">
                <a:solidFill>
                  <a:schemeClr val="tx1"/>
                </a:solidFill>
              </a:rPr>
              <a:t>Cycler </a:t>
            </a:r>
            <a:r>
              <a:rPr kumimoji="1" lang="ko-KR" altLang="en-US" sz="1100" spc="-25">
                <a:solidFill>
                  <a:schemeClr val="tx1"/>
                </a:solidFill>
              </a:rPr>
              <a:t>솔루션입니다</a:t>
            </a:r>
            <a:r>
              <a:rPr kumimoji="1" lang="en-US" altLang="ko-KR" sz="1100" spc="-25">
                <a:solidFill>
                  <a:schemeClr val="tx1"/>
                </a:solidFill>
              </a:rPr>
              <a:t>. </a:t>
            </a:r>
            <a:r>
              <a:rPr kumimoji="1" lang="ko-KR" altLang="en-US" sz="1100" spc="-25">
                <a:solidFill>
                  <a:schemeClr val="tx1"/>
                </a:solidFill>
              </a:rPr>
              <a:t>시험 운영 및 데이터 분석 시스템과 연동하여 정밀하고 일관된 테스트를 지원합니다</a:t>
            </a:r>
            <a:r>
              <a:rPr kumimoji="1" lang="en-US" altLang="ko-KR" sz="1100" spc="-25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3" name="텍스트 개체 틀 6">
            <a:extLst>
              <a:ext uri="{FF2B5EF4-FFF2-40B4-BE49-F238E27FC236}">
                <a16:creationId xmlns:a16="http://schemas.microsoft.com/office/drawing/2014/main" id="{1519FD14-E568-4870-C91C-96C931553EE1}"/>
              </a:ext>
            </a:extLst>
          </p:cNvPr>
          <p:cNvSpPr txBox="1">
            <a:spLocks/>
          </p:cNvSpPr>
          <p:nvPr/>
        </p:nvSpPr>
        <p:spPr>
          <a:xfrm>
            <a:off x="355716" y="1287459"/>
            <a:ext cx="2952671" cy="542239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ko-KR" altLang="en-US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왜 필요한가요</a:t>
            </a:r>
            <a:r>
              <a:rPr lang="en-US" altLang="ko-KR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?</a:t>
            </a:r>
            <a:endParaRPr lang="ko-KR" altLang="en-US" sz="1400" b="1" kern="0" spc="-25">
              <a:solidFill>
                <a:srgbClr val="6A2AA8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4" name="텍스트 개체 틀 4">
            <a:extLst>
              <a:ext uri="{FF2B5EF4-FFF2-40B4-BE49-F238E27FC236}">
                <a16:creationId xmlns:a16="http://schemas.microsoft.com/office/drawing/2014/main" id="{F7A7E3C2-D158-7BA7-94A6-F26E0E284E70}"/>
              </a:ext>
            </a:extLst>
          </p:cNvPr>
          <p:cNvSpPr txBox="1">
            <a:spLocks/>
          </p:cNvSpPr>
          <p:nvPr/>
        </p:nvSpPr>
        <p:spPr>
          <a:xfrm>
            <a:off x="350838" y="3717698"/>
            <a:ext cx="2952671" cy="1081620"/>
          </a:xfrm>
          <a:prstGeom prst="rect">
            <a:avLst/>
          </a:prstGeom>
        </p:spPr>
        <p:txBody>
          <a:bodyPr/>
          <a:lstStyle>
            <a:lvl1pPr marL="68345" marR="0" indent="-68345" algn="l" defTabSz="232177" rtl="0" latinLnBrk="0">
              <a:lnSpc>
                <a:spcPct val="100000"/>
              </a:lnSpc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 sz="675" b="0" i="0" u="none" strike="noStrike" cap="none" spc="-25" baseline="0">
                <a:solidFill>
                  <a:schemeClr val="tx1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0"/>
              </a:spcAft>
              <a:buNone/>
            </a:pPr>
            <a:r>
              <a:rPr kumimoji="1" lang="ko-KR" altLang="en-US" sz="1100" b="1"/>
              <a:t>고속</a:t>
            </a:r>
            <a:r>
              <a:rPr kumimoji="1" lang="en-US" altLang="ko-KR" sz="1100" b="1"/>
              <a:t>·</a:t>
            </a:r>
            <a:r>
              <a:rPr kumimoji="1" lang="ko-KR" altLang="en-US" sz="1100" b="1" err="1"/>
              <a:t>고정밀</a:t>
            </a:r>
            <a:r>
              <a:rPr kumimoji="1" lang="ko-KR" altLang="en-US" sz="1100" b="1"/>
              <a:t> 시험 성능</a:t>
            </a:r>
          </a:p>
          <a:p>
            <a:pPr marL="177800" indent="-177800">
              <a:spcBef>
                <a:spcPts val="600"/>
              </a:spcBef>
              <a:spcAft>
                <a:spcPts val="0"/>
              </a:spcAft>
            </a:pPr>
            <a:r>
              <a:rPr kumimoji="1" lang="ko-KR" altLang="en-US" sz="1100"/>
              <a:t>최소 </a:t>
            </a:r>
            <a:r>
              <a:rPr kumimoji="1" lang="en-US" altLang="ko-KR" sz="1100"/>
              <a:t>1ms </a:t>
            </a:r>
            <a:r>
              <a:rPr kumimoji="1" lang="ko-KR" altLang="en-US" sz="1100"/>
              <a:t>단위의</a:t>
            </a:r>
            <a:r>
              <a:rPr kumimoji="1" lang="en-US" altLang="ko-KR" sz="1100"/>
              <a:t> Data </a:t>
            </a:r>
            <a:r>
              <a:rPr kumimoji="1" lang="ko-KR" altLang="en-US" sz="1100"/>
              <a:t>저장</a:t>
            </a:r>
            <a:r>
              <a:rPr kumimoji="1" lang="en-US" altLang="ko-KR" sz="1100"/>
              <a:t>·Rising Time</a:t>
            </a:r>
          </a:p>
          <a:p>
            <a:pPr marL="177800" indent="-177800">
              <a:spcBef>
                <a:spcPts val="600"/>
              </a:spcBef>
              <a:spcAft>
                <a:spcPts val="0"/>
              </a:spcAft>
            </a:pPr>
            <a:r>
              <a:rPr kumimoji="1" lang="ko-KR" altLang="en-US" sz="1100"/>
              <a:t>최대 </a:t>
            </a:r>
            <a:r>
              <a:rPr kumimoji="1" lang="en-US" altLang="ko-KR" sz="1100"/>
              <a:t>1200A·500</a:t>
            </a:r>
            <a:r>
              <a:rPr kumimoji="1" lang="ko-KR" altLang="en-US" sz="1100"/>
              <a:t>만개 전류패턴을 지원하여 정밀한 배터리 시험 환경을 제공합니다</a:t>
            </a:r>
            <a:r>
              <a:rPr kumimoji="1" lang="en-US" altLang="ko-KR" sz="1100"/>
              <a:t>.</a:t>
            </a:r>
            <a:endParaRPr kumimoji="1" lang="ko-KR" altLang="en-US" sz="1100"/>
          </a:p>
          <a:p>
            <a:pPr marL="0" indent="0">
              <a:spcBef>
                <a:spcPts val="600"/>
              </a:spcBef>
              <a:spcAft>
                <a:spcPts val="0"/>
              </a:spcAft>
              <a:buNone/>
            </a:pPr>
            <a:r>
              <a:rPr kumimoji="1" lang="ko-KR" altLang="en-US" sz="1100" b="1"/>
              <a:t>유연한 설비 구성</a:t>
            </a:r>
            <a:endParaRPr kumimoji="1" lang="en-US" altLang="ko-KR" sz="1100" b="1"/>
          </a:p>
          <a:p>
            <a:pPr marL="177800" indent="-177800">
              <a:spcBef>
                <a:spcPts val="600"/>
              </a:spcBef>
              <a:spcAft>
                <a:spcPts val="0"/>
              </a:spcAft>
            </a:pPr>
            <a:r>
              <a:rPr kumimoji="1" lang="en-US" altLang="ko-KR" sz="1100"/>
              <a:t>All-in-one </a:t>
            </a:r>
            <a:r>
              <a:rPr kumimoji="1" lang="ko-KR" altLang="en-US" sz="1100"/>
              <a:t>또는 분리형 구성을 선택할 수 있으며</a:t>
            </a:r>
            <a:r>
              <a:rPr kumimoji="1" lang="en-US" altLang="ko-KR" sz="1100"/>
              <a:t>, </a:t>
            </a:r>
            <a:r>
              <a:rPr kumimoji="1" lang="ko-KR" altLang="en-US" sz="1100"/>
              <a:t>챔버 연동을 통해 </a:t>
            </a:r>
            <a:r>
              <a:rPr kumimoji="1" lang="en-US" altLang="ko-KR" sz="1100"/>
              <a:t>Cell/Pack </a:t>
            </a:r>
            <a:r>
              <a:rPr kumimoji="1" lang="ko-KR" altLang="en-US" sz="1100"/>
              <a:t>및 다양한 </a:t>
            </a:r>
            <a:r>
              <a:rPr kumimoji="1" lang="ko-KR" altLang="en-US" sz="1100" err="1"/>
              <a:t>폼팩터</a:t>
            </a:r>
            <a:r>
              <a:rPr kumimoji="1" lang="ko-KR" altLang="en-US" sz="1100"/>
              <a:t> 대응이 가능합니다</a:t>
            </a:r>
            <a:r>
              <a:rPr kumimoji="1" lang="en-US" altLang="ko-KR" sz="1100"/>
              <a:t>.</a:t>
            </a:r>
            <a:endParaRPr kumimoji="1" lang="ko-KR" altLang="en-US" sz="1100"/>
          </a:p>
          <a:p>
            <a:pPr marL="177800" indent="-177800">
              <a:spcBef>
                <a:spcPts val="600"/>
              </a:spcBef>
              <a:spcAft>
                <a:spcPts val="0"/>
              </a:spcAft>
            </a:pPr>
            <a:r>
              <a:rPr kumimoji="1" lang="en-US" altLang="ko-KR" sz="1100"/>
              <a:t>Power Block </a:t>
            </a:r>
            <a:r>
              <a:rPr kumimoji="1" lang="ko-KR" altLang="en-US" sz="1100"/>
              <a:t>확장형 구성으로 </a:t>
            </a:r>
            <a:r>
              <a:rPr kumimoji="1" lang="en-US" altLang="ko-KR" sz="1100"/>
              <a:t>50A</a:t>
            </a:r>
            <a:r>
              <a:rPr kumimoji="1" lang="ko-KR" altLang="en-US" sz="1100"/>
              <a:t>부터 </a:t>
            </a:r>
            <a:r>
              <a:rPr kumimoji="1" lang="en-US" altLang="ko-KR" sz="1100"/>
              <a:t> 2000A</a:t>
            </a:r>
            <a:r>
              <a:rPr kumimoji="1" lang="ko-KR" altLang="en-US" sz="1100"/>
              <a:t>까지 요구 사양에 맞춰 유연하게 제작</a:t>
            </a:r>
            <a:r>
              <a:rPr kumimoji="1" lang="en-US" altLang="ko-KR" sz="1100"/>
              <a:t>·</a:t>
            </a:r>
            <a:r>
              <a:rPr kumimoji="1" lang="ko-KR" altLang="en-US" sz="1100"/>
              <a:t> 납품할 수 있습니다</a:t>
            </a:r>
            <a:r>
              <a:rPr kumimoji="1" lang="en-US" altLang="ko-KR" sz="1100"/>
              <a:t>.</a:t>
            </a:r>
          </a:p>
          <a:p>
            <a:pPr marL="0" indent="0">
              <a:spcBef>
                <a:spcPts val="800"/>
              </a:spcBef>
              <a:spcAft>
                <a:spcPts val="0"/>
              </a:spcAft>
              <a:buNone/>
            </a:pPr>
            <a:r>
              <a:rPr kumimoji="1" lang="ko-KR" altLang="en-US" sz="1100" b="1"/>
              <a:t>검증된 기술</a:t>
            </a:r>
            <a:r>
              <a:rPr kumimoji="1" lang="en-US" altLang="ko-KR" sz="1100" b="1"/>
              <a:t>/</a:t>
            </a:r>
            <a:r>
              <a:rPr kumimoji="1" lang="ko-KR" altLang="en-US" sz="1100" b="1"/>
              <a:t>가격 경쟁력</a:t>
            </a:r>
          </a:p>
          <a:p>
            <a:pPr marL="0" indent="0">
              <a:spcBef>
                <a:spcPts val="800"/>
              </a:spcBef>
              <a:spcAft>
                <a:spcPts val="0"/>
              </a:spcAft>
              <a:buNone/>
            </a:pPr>
            <a:endParaRPr kumimoji="1" lang="en-US" altLang="ko-KR" sz="1100"/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2069BAF5-240C-0FC4-651B-3CE97AF16260}"/>
              </a:ext>
            </a:extLst>
          </p:cNvPr>
          <p:cNvSpPr txBox="1">
            <a:spLocks/>
          </p:cNvSpPr>
          <p:nvPr/>
        </p:nvSpPr>
        <p:spPr>
          <a:xfrm>
            <a:off x="350837" y="3421292"/>
            <a:ext cx="2952671" cy="542239"/>
          </a:xfrm>
          <a:prstGeom prst="rect">
            <a:avLst/>
          </a:prstGeom>
        </p:spPr>
        <p:txBody>
          <a:bodyPr/>
          <a:lstStyle>
            <a:lvl1pPr marL="0" marR="0" indent="0" algn="l" defTabSz="232177" rtl="0" latinLnBrk="0">
              <a:lnSpc>
                <a:spcPct val="12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844" b="1" i="0" u="none" strike="noStrike" cap="none" spc="-25" baseline="0">
                <a:solidFill>
                  <a:srgbClr val="6A2AA8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1pPr>
            <a:lvl2pPr marL="267896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2pPr>
            <a:lvl3pPr marL="535792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3pPr>
            <a:lvl4pPr marL="803688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4pPr>
            <a:lvl5pPr marL="1071584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r>
              <a:rPr lang="en-US" altLang="ko-KR" sz="1400" kern="0"/>
              <a:t>LG CNS</a:t>
            </a:r>
            <a:r>
              <a:rPr lang="ko-KR" altLang="en-US" sz="1400" kern="0"/>
              <a:t>이어야만 하는 이유</a:t>
            </a:r>
          </a:p>
        </p:txBody>
      </p:sp>
      <p:sp>
        <p:nvSpPr>
          <p:cNvPr id="8" name="텍스트 개체 틀 7">
            <a:extLst>
              <a:ext uri="{FF2B5EF4-FFF2-40B4-BE49-F238E27FC236}">
                <a16:creationId xmlns:a16="http://schemas.microsoft.com/office/drawing/2014/main" id="{6205F04A-E24F-812C-3FDA-9E5D3EA78969}"/>
              </a:ext>
            </a:extLst>
          </p:cNvPr>
          <p:cNvSpPr txBox="1">
            <a:spLocks/>
          </p:cNvSpPr>
          <p:nvPr/>
        </p:nvSpPr>
        <p:spPr>
          <a:xfrm>
            <a:off x="3539273" y="1287459"/>
            <a:ext cx="2952671" cy="542239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ko-KR" altLang="en-US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어디에서 사용하나요</a:t>
            </a:r>
            <a:r>
              <a:rPr lang="en-US" altLang="ko-KR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?</a:t>
            </a:r>
            <a:endParaRPr lang="ko-KR" altLang="en-US" sz="1400" b="1" kern="0" spc="-25">
              <a:solidFill>
                <a:srgbClr val="6A2AA8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9" name="텍스트 개체 틀 5">
            <a:extLst>
              <a:ext uri="{FF2B5EF4-FFF2-40B4-BE49-F238E27FC236}">
                <a16:creationId xmlns:a16="http://schemas.microsoft.com/office/drawing/2014/main" id="{7C2DF9C2-032C-9374-AD9C-DAE0BECAA1B3}"/>
              </a:ext>
            </a:extLst>
          </p:cNvPr>
          <p:cNvSpPr txBox="1">
            <a:spLocks/>
          </p:cNvSpPr>
          <p:nvPr/>
        </p:nvSpPr>
        <p:spPr>
          <a:xfrm>
            <a:off x="3536959" y="1602496"/>
            <a:ext cx="2952671" cy="1670213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300"/>
              </a:spcBef>
              <a:buClr>
                <a:schemeClr val="tx1"/>
              </a:buClr>
              <a:buSzPct val="100000"/>
              <a:buFontTx/>
              <a:buNone/>
            </a:pPr>
            <a:r>
              <a:rPr lang="ko-KR" altLang="en-US" sz="1100" b="1">
                <a:solidFill>
                  <a:schemeClr val="tx1"/>
                </a:solidFill>
              </a:rPr>
              <a:t>대상 산업</a:t>
            </a:r>
            <a:r>
              <a:rPr lang="en-US" altLang="ko-KR" sz="1100" b="1">
                <a:solidFill>
                  <a:schemeClr val="tx1"/>
                </a:solidFill>
              </a:rPr>
              <a:t> :</a:t>
            </a:r>
            <a:endParaRPr lang="en-US" altLang="ko-KR" sz="1100">
              <a:solidFill>
                <a:schemeClr val="tx1"/>
              </a:solidFill>
            </a:endParaRPr>
          </a:p>
          <a:p>
            <a:pPr marL="177800" indent="-177800">
              <a:spcBef>
                <a:spcPts val="300"/>
              </a:spcBef>
              <a:buClr>
                <a:schemeClr val="tx1"/>
              </a:buClr>
              <a:buSzPct val="100000"/>
            </a:pPr>
            <a:r>
              <a:rPr lang="en-US" altLang="ko-KR" sz="1100" err="1">
                <a:solidFill>
                  <a:schemeClr val="tx1"/>
                </a:solidFill>
              </a:rPr>
              <a:t>xEV·ESS</a:t>
            </a:r>
            <a:r>
              <a:rPr lang="ko-KR" altLang="en-US" sz="1100">
                <a:solidFill>
                  <a:schemeClr val="tx1"/>
                </a:solidFill>
              </a:rPr>
              <a:t>용 배터리의 성능</a:t>
            </a:r>
            <a:r>
              <a:rPr lang="en-US" altLang="ko-KR" sz="1100">
                <a:solidFill>
                  <a:schemeClr val="tx1"/>
                </a:solidFill>
              </a:rPr>
              <a:t>·</a:t>
            </a:r>
            <a:r>
              <a:rPr lang="ko-KR" altLang="en-US" sz="1100">
                <a:solidFill>
                  <a:schemeClr val="tx1"/>
                </a:solidFill>
              </a:rPr>
              <a:t>안전성 시험이 필요한 배터리 제조 산업</a:t>
            </a:r>
            <a:endParaRPr lang="en-US" altLang="ko-KR" sz="1100">
              <a:solidFill>
                <a:schemeClr val="tx1"/>
              </a:solidFill>
            </a:endParaRPr>
          </a:p>
          <a:p>
            <a:pPr marL="177800" indent="-177800">
              <a:spcBef>
                <a:spcPts val="300"/>
              </a:spcBef>
              <a:buClr>
                <a:schemeClr val="tx1"/>
              </a:buClr>
              <a:buSzPct val="100000"/>
            </a:pPr>
            <a:r>
              <a:rPr lang="ko-KR" altLang="en-US" sz="1100">
                <a:solidFill>
                  <a:schemeClr val="tx1"/>
                </a:solidFill>
              </a:rPr>
              <a:t>배터리 셀</a:t>
            </a:r>
            <a:r>
              <a:rPr lang="en-US" altLang="ko-KR" sz="1100">
                <a:solidFill>
                  <a:schemeClr val="tx1"/>
                </a:solidFill>
              </a:rPr>
              <a:t>·</a:t>
            </a:r>
            <a:r>
              <a:rPr lang="ko-KR" altLang="en-US" sz="1100">
                <a:solidFill>
                  <a:schemeClr val="tx1"/>
                </a:solidFill>
              </a:rPr>
              <a:t>모듈</a:t>
            </a:r>
            <a:r>
              <a:rPr lang="en-US" altLang="ko-KR" sz="1100">
                <a:solidFill>
                  <a:schemeClr val="tx1"/>
                </a:solidFill>
              </a:rPr>
              <a:t>·</a:t>
            </a:r>
            <a:r>
              <a:rPr lang="ko-KR" altLang="en-US" sz="1100">
                <a:solidFill>
                  <a:schemeClr val="tx1"/>
                </a:solidFill>
              </a:rPr>
              <a:t>팩의 </a:t>
            </a:r>
            <a:r>
              <a:rPr lang="ko-KR" altLang="en-US" sz="1100" err="1">
                <a:solidFill>
                  <a:schemeClr val="tx1"/>
                </a:solidFill>
              </a:rPr>
              <a:t>충방전</a:t>
            </a:r>
            <a:r>
              <a:rPr lang="ko-KR" altLang="en-US" sz="1100">
                <a:solidFill>
                  <a:schemeClr val="tx1"/>
                </a:solidFill>
              </a:rPr>
              <a:t> 시험과 품질 검증이 필요한 제조 산업</a:t>
            </a:r>
            <a:endParaRPr lang="en-US" altLang="ko-KR" sz="1100">
              <a:solidFill>
                <a:schemeClr val="tx1"/>
              </a:solidFill>
            </a:endParaRPr>
          </a:p>
          <a:p>
            <a:pPr marL="0" indent="0">
              <a:spcBef>
                <a:spcPts val="300"/>
              </a:spcBef>
              <a:buClr>
                <a:schemeClr val="tx1"/>
              </a:buClr>
              <a:buSzPct val="100000"/>
              <a:buNone/>
            </a:pPr>
            <a:r>
              <a:rPr lang="ko-KR" altLang="en-US" sz="1100" b="1">
                <a:solidFill>
                  <a:schemeClr val="tx1"/>
                </a:solidFill>
              </a:rPr>
              <a:t>대상 고객 </a:t>
            </a:r>
            <a:r>
              <a:rPr lang="en-US" altLang="ko-KR" sz="1100" b="1">
                <a:solidFill>
                  <a:schemeClr val="tx1"/>
                </a:solidFill>
              </a:rPr>
              <a:t>: </a:t>
            </a:r>
          </a:p>
          <a:p>
            <a:pPr>
              <a:spcBef>
                <a:spcPts val="300"/>
              </a:spcBef>
              <a:buClr>
                <a:schemeClr val="tx1"/>
              </a:buClr>
              <a:buSzPct val="100000"/>
            </a:pPr>
            <a:r>
              <a:rPr lang="ko-KR" altLang="en-US" sz="1100">
                <a:solidFill>
                  <a:schemeClr val="tx1"/>
                </a:solidFill>
              </a:rPr>
              <a:t>정밀한 </a:t>
            </a:r>
            <a:r>
              <a:rPr lang="ko-KR" altLang="en-US" sz="1100" err="1">
                <a:solidFill>
                  <a:schemeClr val="tx1"/>
                </a:solidFill>
              </a:rPr>
              <a:t>충방전</a:t>
            </a:r>
            <a:r>
              <a:rPr lang="ko-KR" altLang="en-US" sz="1100">
                <a:solidFill>
                  <a:schemeClr val="tx1"/>
                </a:solidFill>
              </a:rPr>
              <a:t> 시험과 배터리 성능 분석 체계가 필요한</a:t>
            </a:r>
            <a:r>
              <a:rPr lang="en-US" altLang="ko-KR" sz="1100">
                <a:solidFill>
                  <a:schemeClr val="tx1"/>
                </a:solidFill>
              </a:rPr>
              <a:t> </a:t>
            </a:r>
            <a:r>
              <a:rPr lang="ko-KR" altLang="en-US" sz="1100">
                <a:solidFill>
                  <a:schemeClr val="tx1"/>
                </a:solidFill>
              </a:rPr>
              <a:t>기업</a:t>
            </a:r>
            <a:endParaRPr lang="en-US" altLang="ko-KR" sz="1100">
              <a:solidFill>
                <a:schemeClr val="tx1"/>
              </a:solidFill>
            </a:endParaRPr>
          </a:p>
          <a:p>
            <a:pPr>
              <a:spcBef>
                <a:spcPts val="300"/>
              </a:spcBef>
              <a:buClr>
                <a:schemeClr val="tx1"/>
              </a:buClr>
              <a:buSzPct val="100000"/>
            </a:pPr>
            <a:r>
              <a:rPr lang="ko-KR" altLang="en-US" sz="1100">
                <a:solidFill>
                  <a:schemeClr val="tx1"/>
                </a:solidFill>
              </a:rPr>
              <a:t>시험 데이터 기반 품질 관리를 강화하려는 기업</a:t>
            </a:r>
            <a:endParaRPr lang="en-US" altLang="ko-KR" sz="1100">
              <a:solidFill>
                <a:schemeClr val="tx1"/>
              </a:solidFill>
            </a:endParaRPr>
          </a:p>
        </p:txBody>
      </p:sp>
      <p:sp>
        <p:nvSpPr>
          <p:cNvPr id="10" name="텍스트 개체 틀 7">
            <a:extLst>
              <a:ext uri="{FF2B5EF4-FFF2-40B4-BE49-F238E27FC236}">
                <a16:creationId xmlns:a16="http://schemas.microsoft.com/office/drawing/2014/main" id="{A8CD6BB8-9951-EE4B-3F51-C360B73E9892}"/>
              </a:ext>
            </a:extLst>
          </p:cNvPr>
          <p:cNvSpPr txBox="1">
            <a:spLocks/>
          </p:cNvSpPr>
          <p:nvPr/>
        </p:nvSpPr>
        <p:spPr>
          <a:xfrm>
            <a:off x="3539273" y="3416306"/>
            <a:ext cx="2952671" cy="542239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ko-KR" altLang="en-US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도입 효과</a:t>
            </a:r>
          </a:p>
        </p:txBody>
      </p:sp>
      <p:sp>
        <p:nvSpPr>
          <p:cNvPr id="11" name="텍스트 개체 틀 7">
            <a:extLst>
              <a:ext uri="{FF2B5EF4-FFF2-40B4-BE49-F238E27FC236}">
                <a16:creationId xmlns:a16="http://schemas.microsoft.com/office/drawing/2014/main" id="{C0A4C3B8-C031-BBA2-825A-B59DB9CA3CA5}"/>
              </a:ext>
            </a:extLst>
          </p:cNvPr>
          <p:cNvSpPr txBox="1">
            <a:spLocks/>
          </p:cNvSpPr>
          <p:nvPr/>
        </p:nvSpPr>
        <p:spPr>
          <a:xfrm>
            <a:off x="3533485" y="6206761"/>
            <a:ext cx="2952671" cy="542239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ko-KR" altLang="en-US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도입 </a:t>
            </a:r>
            <a:r>
              <a:rPr lang="en-US" altLang="ko-KR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Reference</a:t>
            </a:r>
            <a:endParaRPr lang="ko-KR" altLang="en-US" sz="1400" b="1" kern="0" spc="-25">
              <a:solidFill>
                <a:srgbClr val="6A2AA8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13" name="텍스트 개체 틀 4">
            <a:extLst>
              <a:ext uri="{FF2B5EF4-FFF2-40B4-BE49-F238E27FC236}">
                <a16:creationId xmlns:a16="http://schemas.microsoft.com/office/drawing/2014/main" id="{7F559A78-67AD-2016-99EA-68DB7A7DA4D8}"/>
              </a:ext>
            </a:extLst>
          </p:cNvPr>
          <p:cNvSpPr txBox="1">
            <a:spLocks/>
          </p:cNvSpPr>
          <p:nvPr/>
        </p:nvSpPr>
        <p:spPr>
          <a:xfrm>
            <a:off x="3533485" y="1330758"/>
            <a:ext cx="2952671" cy="1081620"/>
          </a:xfrm>
          <a:prstGeom prst="rect">
            <a:avLst/>
          </a:prstGeom>
        </p:spPr>
        <p:txBody>
          <a:bodyPr/>
          <a:lstStyle>
            <a:lvl1pPr marL="68345" marR="0" indent="-68345" algn="l" defTabSz="232177" rtl="0" latinLnBrk="0">
              <a:lnSpc>
                <a:spcPct val="100000"/>
              </a:lnSpc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 sz="675" b="0" i="0" u="none" strike="noStrike" cap="none" spc="-25" baseline="0">
                <a:solidFill>
                  <a:schemeClr val="tx1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800"/>
              </a:spcBef>
              <a:spcAft>
                <a:spcPts val="0"/>
              </a:spcAft>
              <a:buNone/>
            </a:pPr>
            <a:endParaRPr kumimoji="1" lang="ko-KR" altLang="en-US" sz="1100" b="1"/>
          </a:p>
        </p:txBody>
      </p:sp>
      <p:sp>
        <p:nvSpPr>
          <p:cNvPr id="14" name="텍스트 개체 틀 19">
            <a:extLst>
              <a:ext uri="{FF2B5EF4-FFF2-40B4-BE49-F238E27FC236}">
                <a16:creationId xmlns:a16="http://schemas.microsoft.com/office/drawing/2014/main" id="{65EF285D-1989-DE73-AD41-61853680901D}"/>
              </a:ext>
            </a:extLst>
          </p:cNvPr>
          <p:cNvSpPr txBox="1">
            <a:spLocks/>
          </p:cNvSpPr>
          <p:nvPr/>
        </p:nvSpPr>
        <p:spPr>
          <a:xfrm>
            <a:off x="5572828" y="7404864"/>
            <a:ext cx="1516758" cy="525090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600"/>
              </a:spcBef>
              <a:buNone/>
            </a:pPr>
            <a:r>
              <a:rPr lang="en-US" altLang="ko-KR" sz="900" kern="0">
                <a:solidFill>
                  <a:schemeClr val="bg1"/>
                </a:solidFill>
              </a:rPr>
              <a:t>Data </a:t>
            </a:r>
            <a:r>
              <a:rPr lang="ko-KR" altLang="en-US" sz="900" kern="0">
                <a:solidFill>
                  <a:schemeClr val="bg1"/>
                </a:solidFill>
              </a:rPr>
              <a:t>저장 해상도</a:t>
            </a:r>
            <a:br>
              <a:rPr lang="en-US" altLang="ko-KR" sz="1400" kern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</a:br>
            <a:r>
              <a:rPr lang="en-US" altLang="ko-KR" sz="1600" kern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100</a:t>
            </a:r>
            <a:r>
              <a:rPr lang="ko-KR" altLang="en-US" sz="1600" kern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배</a:t>
            </a:r>
            <a:r>
              <a:rPr lang="en-US" altLang="ko-KR" sz="1600" kern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</a:t>
            </a:r>
            <a:r>
              <a:rPr lang="ko-KR" altLang="en-US" sz="900" kern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향상</a:t>
            </a:r>
            <a:endParaRPr lang="en-US" altLang="ko-KR" sz="900" kern="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en-US" altLang="ko-KR" sz="900" kern="0">
                <a:solidFill>
                  <a:schemeClr val="bg1"/>
                </a:solidFill>
              </a:rPr>
              <a:t>Rising Time </a:t>
            </a:r>
            <a:br>
              <a:rPr lang="en-US" altLang="ko-KR" sz="900" kern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</a:br>
            <a:r>
              <a:rPr lang="en-US" altLang="ko-KR" sz="1600" kern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10</a:t>
            </a:r>
            <a:r>
              <a:rPr lang="ko-KR" altLang="en-US" sz="1600" kern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배</a:t>
            </a:r>
            <a:r>
              <a:rPr lang="en-US" altLang="ko-KR" sz="1600" kern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</a:t>
            </a:r>
            <a:r>
              <a:rPr lang="ko-KR" altLang="en-US" sz="800" kern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향상</a:t>
            </a:r>
            <a:endParaRPr lang="en-US" altLang="ko-KR" sz="800" kern="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  <a:p>
            <a:pPr marL="0" indent="0">
              <a:buNone/>
            </a:pPr>
            <a:endParaRPr lang="en-US" altLang="ko-KR" sz="900" kern="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  <a:p>
            <a:pPr marL="0" indent="0">
              <a:buNone/>
            </a:pPr>
            <a:endParaRPr lang="ko-KR" altLang="en-US" sz="900" kern="0">
              <a:solidFill>
                <a:schemeClr val="bg1"/>
              </a:solidFill>
            </a:endParaRPr>
          </a:p>
        </p:txBody>
      </p:sp>
      <p:sp>
        <p:nvSpPr>
          <p:cNvPr id="15" name="텍스트 개체 틀 19">
            <a:extLst>
              <a:ext uri="{FF2B5EF4-FFF2-40B4-BE49-F238E27FC236}">
                <a16:creationId xmlns:a16="http://schemas.microsoft.com/office/drawing/2014/main" id="{7540095B-AE8B-74C3-C2F9-22212DC62C47}"/>
              </a:ext>
            </a:extLst>
          </p:cNvPr>
          <p:cNvSpPr txBox="1">
            <a:spLocks/>
          </p:cNvSpPr>
          <p:nvPr/>
        </p:nvSpPr>
        <p:spPr>
          <a:xfrm>
            <a:off x="5572828" y="8454078"/>
            <a:ext cx="1516758" cy="525090"/>
          </a:xfrm>
          <a:prstGeom prst="rect">
            <a:avLst/>
          </a:prstGeom>
        </p:spPr>
        <p:txBody>
          <a:bodyPr anchor="t"/>
          <a:lstStyle>
            <a:lvl1pPr marL="0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0" i="0" u="none" strike="noStrike" cap="none" spc="-42" baseline="0">
                <a:solidFill>
                  <a:schemeClr val="bg1"/>
                </a:solidFill>
                <a:uFillTx/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>
              <a:spcBef>
                <a:spcPts val="600"/>
              </a:spcBef>
            </a:pPr>
            <a:r>
              <a:rPr lang="ko-KR" altLang="en-US" sz="900" kern="0" spc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활성화 공정 시간</a:t>
            </a:r>
            <a:br>
              <a:rPr lang="en-US" altLang="ko-KR" sz="14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</a:br>
            <a:r>
              <a:rPr lang="en-US" altLang="ko-KR" sz="16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50% </a:t>
            </a:r>
            <a:r>
              <a:rPr lang="ko-KR" altLang="en-US" sz="9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단축</a:t>
            </a:r>
            <a:endParaRPr lang="en-US" altLang="ko-KR" sz="900" kern="0"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  <a:p>
            <a:pPr>
              <a:spcBef>
                <a:spcPts val="600"/>
              </a:spcBef>
            </a:pPr>
            <a:r>
              <a:rPr lang="en-US" altLang="ko-KR" sz="900" kern="0" spc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Cell </a:t>
            </a:r>
            <a:r>
              <a:rPr lang="ko-KR" altLang="en-US" sz="900" kern="0" spc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수명</a:t>
            </a:r>
            <a:br>
              <a:rPr lang="en-US" altLang="ko-KR" sz="14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</a:br>
            <a:r>
              <a:rPr lang="en-US" altLang="ko-KR" sz="16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30% </a:t>
            </a:r>
            <a:r>
              <a:rPr lang="ko-KR" altLang="en-US" sz="9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향상</a:t>
            </a:r>
            <a:endParaRPr lang="en-US" altLang="ko-KR" sz="900" kern="0"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grpSp>
        <p:nvGrpSpPr>
          <p:cNvPr id="59" name="그룹 58">
            <a:extLst>
              <a:ext uri="{FF2B5EF4-FFF2-40B4-BE49-F238E27FC236}">
                <a16:creationId xmlns:a16="http://schemas.microsoft.com/office/drawing/2014/main" id="{1D22EDCD-3802-F974-628E-82B86738137C}"/>
              </a:ext>
            </a:extLst>
          </p:cNvPr>
          <p:cNvGrpSpPr/>
          <p:nvPr/>
        </p:nvGrpSpPr>
        <p:grpSpPr>
          <a:xfrm>
            <a:off x="352538" y="6256872"/>
            <a:ext cx="2950970" cy="525090"/>
            <a:chOff x="352538" y="6215336"/>
            <a:chExt cx="2950970" cy="525090"/>
          </a:xfrm>
        </p:grpSpPr>
        <p:sp>
          <p:nvSpPr>
            <p:cNvPr id="16" name="텍스트 개체 틀 19">
              <a:extLst>
                <a:ext uri="{FF2B5EF4-FFF2-40B4-BE49-F238E27FC236}">
                  <a16:creationId xmlns:a16="http://schemas.microsoft.com/office/drawing/2014/main" id="{17A01A2D-4727-3157-4FDB-E4F9437FBC1A}"/>
                </a:ext>
              </a:extLst>
            </p:cNvPr>
            <p:cNvSpPr txBox="1">
              <a:spLocks/>
            </p:cNvSpPr>
            <p:nvPr/>
          </p:nvSpPr>
          <p:spPr>
            <a:xfrm>
              <a:off x="352538" y="6215336"/>
              <a:ext cx="895180" cy="525090"/>
            </a:xfrm>
            <a:prstGeom prst="rect">
              <a:avLst/>
            </a:prstGeom>
          </p:spPr>
          <p:txBody>
            <a:bodyPr/>
            <a:lstStyle>
              <a:lvl1pPr marL="178597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1pPr>
              <a:lvl2pPr marL="446493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2pPr>
              <a:lvl3pPr marL="714389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3pPr>
              <a:lvl4pPr marL="982285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4pPr>
              <a:lvl5pPr marL="1250181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5pPr>
              <a:lvl6pPr marL="1518077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6pPr>
              <a:lvl7pPr marL="1785974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7pPr>
              <a:lvl8pPr marL="2053870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8pPr>
              <a:lvl9pPr marL="2321765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9pPr>
            </a:lstStyle>
            <a:p>
              <a:pPr marL="0" indent="0">
                <a:spcBef>
                  <a:spcPts val="600"/>
                </a:spcBef>
                <a:buNone/>
              </a:pPr>
              <a:r>
                <a:rPr lang="ko-KR" altLang="en-US" sz="1000" kern="0">
                  <a:solidFill>
                    <a:srgbClr val="00A2FF"/>
                  </a:solidFill>
                </a:rPr>
                <a:t>경쟁사 대비</a:t>
              </a:r>
              <a:br>
                <a:rPr lang="en-US" altLang="ko-KR" sz="1000" b="1" kern="0">
                  <a:solidFill>
                    <a:srgbClr val="00A2FF"/>
                  </a:solidFill>
                </a:rPr>
              </a:br>
              <a:r>
                <a:rPr lang="ko-KR" altLang="en-US" sz="1000" b="1" kern="0">
                  <a:solidFill>
                    <a:srgbClr val="00A2FF"/>
                  </a:solidFill>
                </a:rPr>
                <a:t>가격</a:t>
              </a:r>
              <a:br>
                <a:rPr lang="en-US" altLang="ko-KR" sz="1000" b="1" kern="0">
                  <a:solidFill>
                    <a:srgbClr val="00A2FF"/>
                  </a:solidFill>
                </a:rPr>
              </a:br>
              <a:r>
                <a:rPr lang="en-US" altLang="ko-KR" sz="1600" kern="0">
                  <a:solidFill>
                    <a:srgbClr val="00A2FF"/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20% </a:t>
              </a:r>
              <a:r>
                <a:rPr lang="ko-KR" altLang="en-US" sz="1000" kern="0">
                  <a:solidFill>
                    <a:srgbClr val="00A2FF"/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↓</a:t>
              </a:r>
              <a:endParaRPr lang="en-US" altLang="ko-KR" sz="1000" kern="0">
                <a:solidFill>
                  <a:srgbClr val="00A2FF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</p:txBody>
        </p:sp>
        <p:sp>
          <p:nvSpPr>
            <p:cNvPr id="17" name="텍스트 개체 틀 19">
              <a:extLst>
                <a:ext uri="{FF2B5EF4-FFF2-40B4-BE49-F238E27FC236}">
                  <a16:creationId xmlns:a16="http://schemas.microsoft.com/office/drawing/2014/main" id="{B7591E8C-FC0B-C410-EA5A-8B2CAD1E191F}"/>
                </a:ext>
              </a:extLst>
            </p:cNvPr>
            <p:cNvSpPr txBox="1">
              <a:spLocks/>
            </p:cNvSpPr>
            <p:nvPr/>
          </p:nvSpPr>
          <p:spPr>
            <a:xfrm>
              <a:off x="1197002" y="6215336"/>
              <a:ext cx="895180" cy="525090"/>
            </a:xfrm>
            <a:prstGeom prst="rect">
              <a:avLst/>
            </a:prstGeom>
          </p:spPr>
          <p:txBody>
            <a:bodyPr/>
            <a:lstStyle>
              <a:lvl1pPr marL="178597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1pPr>
              <a:lvl2pPr marL="446493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2pPr>
              <a:lvl3pPr marL="714389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3pPr>
              <a:lvl4pPr marL="982285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4pPr>
              <a:lvl5pPr marL="1250181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5pPr>
              <a:lvl6pPr marL="1518077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6pPr>
              <a:lvl7pPr marL="1785974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7pPr>
              <a:lvl8pPr marL="2053870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8pPr>
              <a:lvl9pPr marL="2321765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9pPr>
            </a:lstStyle>
            <a:p>
              <a:pPr marL="0" indent="0">
                <a:spcBef>
                  <a:spcPts val="600"/>
                </a:spcBef>
                <a:buNone/>
              </a:pPr>
              <a:r>
                <a:rPr lang="ko-KR" altLang="en-US" sz="1000" kern="0">
                  <a:solidFill>
                    <a:srgbClr val="00A2FF"/>
                  </a:solidFill>
                </a:rPr>
                <a:t> </a:t>
              </a:r>
              <a:br>
                <a:rPr lang="en-US" altLang="ko-KR" sz="1000" b="1" kern="0">
                  <a:solidFill>
                    <a:srgbClr val="00A2FF"/>
                  </a:solidFill>
                </a:rPr>
              </a:br>
              <a:r>
                <a:rPr lang="ko-KR" altLang="en-US" sz="1000" b="1" kern="0">
                  <a:solidFill>
                    <a:srgbClr val="00A2FF"/>
                  </a:solidFill>
                </a:rPr>
                <a:t>설비 크기</a:t>
              </a:r>
              <a:br>
                <a:rPr lang="en-US" altLang="ko-KR" sz="1000" b="1" kern="0">
                  <a:solidFill>
                    <a:srgbClr val="00A2FF"/>
                  </a:solidFill>
                </a:rPr>
              </a:br>
              <a:r>
                <a:rPr lang="en-US" altLang="ko-KR" sz="1600" b="1" kern="0">
                  <a:solidFill>
                    <a:srgbClr val="00A2FF"/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3</a:t>
              </a:r>
              <a:r>
                <a:rPr lang="en-US" altLang="ko-KR" sz="1600" kern="0">
                  <a:solidFill>
                    <a:srgbClr val="00A2FF"/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0% </a:t>
              </a:r>
              <a:r>
                <a:rPr lang="ko-KR" altLang="en-US" sz="1000" kern="0">
                  <a:solidFill>
                    <a:srgbClr val="00A2FF"/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↓</a:t>
              </a:r>
              <a:endParaRPr lang="en-US" altLang="ko-KR" sz="1000" kern="0">
                <a:solidFill>
                  <a:srgbClr val="00A2FF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</p:txBody>
        </p:sp>
        <p:sp>
          <p:nvSpPr>
            <p:cNvPr id="18" name="텍스트 개체 틀 19">
              <a:extLst>
                <a:ext uri="{FF2B5EF4-FFF2-40B4-BE49-F238E27FC236}">
                  <a16:creationId xmlns:a16="http://schemas.microsoft.com/office/drawing/2014/main" id="{5ACF4A0B-4D13-4DF8-122F-ED0D825559FC}"/>
                </a:ext>
              </a:extLst>
            </p:cNvPr>
            <p:cNvSpPr txBox="1">
              <a:spLocks/>
            </p:cNvSpPr>
            <p:nvPr/>
          </p:nvSpPr>
          <p:spPr>
            <a:xfrm>
              <a:off x="2041466" y="6215336"/>
              <a:ext cx="1262042" cy="525090"/>
            </a:xfrm>
            <a:prstGeom prst="rect">
              <a:avLst/>
            </a:prstGeom>
          </p:spPr>
          <p:txBody>
            <a:bodyPr/>
            <a:lstStyle>
              <a:lvl1pPr marL="178597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1pPr>
              <a:lvl2pPr marL="446493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2pPr>
              <a:lvl3pPr marL="714389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3pPr>
              <a:lvl4pPr marL="982285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4pPr>
              <a:lvl5pPr marL="1250181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5pPr>
              <a:lvl6pPr marL="1518077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6pPr>
              <a:lvl7pPr marL="1785974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7pPr>
              <a:lvl8pPr marL="2053870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8pPr>
              <a:lvl9pPr marL="2321765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9pPr>
            </a:lstStyle>
            <a:p>
              <a:pPr marL="0" indent="0">
                <a:spcBef>
                  <a:spcPts val="600"/>
                </a:spcBef>
                <a:buNone/>
              </a:pPr>
              <a:r>
                <a:rPr lang="ko-KR" altLang="en-US" sz="1000" kern="0">
                  <a:solidFill>
                    <a:srgbClr val="00A2FF"/>
                  </a:solidFill>
                </a:rPr>
                <a:t> </a:t>
              </a:r>
              <a:br>
                <a:rPr lang="en-US" altLang="ko-KR" sz="1000" b="1" kern="0">
                  <a:solidFill>
                    <a:srgbClr val="00A2FF"/>
                  </a:solidFill>
                </a:rPr>
              </a:br>
              <a:r>
                <a:rPr lang="en-US" altLang="ko-KR" sz="1000" b="1" kern="0">
                  <a:solidFill>
                    <a:srgbClr val="00A2FF"/>
                  </a:solidFill>
                </a:rPr>
                <a:t>Pulse Mode </a:t>
              </a:r>
              <a:r>
                <a:rPr lang="ko-KR" altLang="en-US" sz="1000" b="1" kern="0">
                  <a:solidFill>
                    <a:srgbClr val="00A2FF"/>
                  </a:solidFill>
                </a:rPr>
                <a:t>최대</a:t>
              </a:r>
              <a:br>
                <a:rPr lang="en-US" altLang="ko-KR" sz="1000" b="1" kern="0">
                  <a:solidFill>
                    <a:srgbClr val="00A2FF"/>
                  </a:solidFill>
                </a:rPr>
              </a:br>
              <a:r>
                <a:rPr lang="en-US" altLang="ko-KR" sz="1600" b="1" kern="0">
                  <a:solidFill>
                    <a:srgbClr val="00A2FF"/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48</a:t>
              </a:r>
              <a:r>
                <a:rPr lang="ko-KR" altLang="en-US" sz="1600" b="1" kern="0">
                  <a:solidFill>
                    <a:srgbClr val="00A2FF"/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채널</a:t>
              </a:r>
              <a:r>
                <a:rPr lang="en-US" altLang="ko-KR" sz="1600" kern="0">
                  <a:solidFill>
                    <a:srgbClr val="00A2FF"/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 </a:t>
              </a:r>
              <a:r>
                <a:rPr lang="ko-KR" altLang="en-US" sz="1000" kern="0">
                  <a:solidFill>
                    <a:srgbClr val="00A2FF"/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지원</a:t>
              </a:r>
              <a:endParaRPr lang="en-US" altLang="ko-KR" sz="1000" kern="0">
                <a:solidFill>
                  <a:srgbClr val="00A2FF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</p:txBody>
        </p:sp>
      </p:grpSp>
      <p:sp>
        <p:nvSpPr>
          <p:cNvPr id="19" name="Text 70">
            <a:extLst>
              <a:ext uri="{FF2B5EF4-FFF2-40B4-BE49-F238E27FC236}">
                <a16:creationId xmlns:a16="http://schemas.microsoft.com/office/drawing/2014/main" id="{8BEC2495-460E-EDBA-C3B3-87D24F0E7A25}"/>
              </a:ext>
            </a:extLst>
          </p:cNvPr>
          <p:cNvSpPr/>
          <p:nvPr/>
        </p:nvSpPr>
        <p:spPr>
          <a:xfrm>
            <a:off x="3542154" y="3719614"/>
            <a:ext cx="3126934" cy="65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defTabSz="232177">
              <a:spcBef>
                <a:spcPts val="8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None/>
            </a:pPr>
            <a:r>
              <a:rPr kumimoji="1" lang="en-US" sz="1100" b="1" spc="-25" err="1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rPr>
              <a:t>시험</a:t>
            </a:r>
            <a:r>
              <a:rPr kumimoji="1" lang="en-US" sz="1100" b="1" spc="-25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rPr>
              <a:t> </a:t>
            </a:r>
            <a:r>
              <a:rPr kumimoji="1" lang="en-US" sz="1100" b="1" spc="-25" err="1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rPr>
              <a:t>효율</a:t>
            </a:r>
            <a:r>
              <a:rPr kumimoji="1" lang="en-US" sz="1100" b="1" spc="-25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rPr>
              <a:t> </a:t>
            </a:r>
            <a:r>
              <a:rPr kumimoji="1" lang="en-US" sz="1100" b="1" spc="-25" err="1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rPr>
              <a:t>향상</a:t>
            </a:r>
            <a:br>
              <a:rPr kumimoji="1" lang="en-US" sz="1100" b="1" spc="-25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rPr>
            </a:br>
            <a:r>
              <a:rPr kumimoji="1" lang="en-US" sz="1100" spc="-25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rPr>
              <a:t>Pulse Mode(</a:t>
            </a:r>
            <a:r>
              <a:rPr kumimoji="1" lang="en-US" sz="1100" spc="-25" err="1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rPr>
              <a:t>최대</a:t>
            </a:r>
            <a:r>
              <a:rPr kumimoji="1" lang="en-US" sz="1100" spc="-25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rPr>
              <a:t> 48Ch)와 </a:t>
            </a:r>
            <a:r>
              <a:rPr kumimoji="1" lang="en-US" sz="1100" spc="-25" err="1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rPr>
              <a:t>고속</a:t>
            </a:r>
            <a:r>
              <a:rPr kumimoji="1" lang="en-US" sz="1100" spc="-25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rPr>
              <a:t> </a:t>
            </a:r>
            <a:r>
              <a:rPr kumimoji="1" lang="en-US" sz="1100" spc="-25" err="1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rPr>
              <a:t>데이터처리</a:t>
            </a:r>
            <a:r>
              <a:rPr kumimoji="1" lang="en-US" sz="1100" spc="-25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rPr>
              <a:t>(1ms)로 </a:t>
            </a:r>
            <a:r>
              <a:rPr kumimoji="1" lang="en-US" sz="1100" spc="-25" err="1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rPr>
              <a:t>시험시간</a:t>
            </a:r>
            <a:r>
              <a:rPr kumimoji="1" lang="en-US" sz="1100" spc="-25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rPr>
              <a:t> </a:t>
            </a:r>
            <a:r>
              <a:rPr kumimoji="1" lang="en-US" sz="1100" spc="-25" err="1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rPr>
              <a:t>단축</a:t>
            </a:r>
            <a:r>
              <a:rPr kumimoji="1" lang="en-US" sz="1100" spc="-25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rPr>
              <a:t> </a:t>
            </a:r>
            <a:r>
              <a:rPr kumimoji="1" lang="ko-KR" altLang="en-US" sz="1100" spc="-25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rPr>
              <a:t>및 </a:t>
            </a:r>
            <a:r>
              <a:rPr kumimoji="1" lang="en-US" sz="1100" spc="-25" err="1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rPr>
              <a:t>처리</a:t>
            </a:r>
            <a:r>
              <a:rPr kumimoji="1" lang="en-US" sz="1100" spc="-25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rPr>
              <a:t> </a:t>
            </a:r>
            <a:r>
              <a:rPr kumimoji="1" lang="en-US" sz="1100" spc="-25" err="1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rPr>
              <a:t>용량</a:t>
            </a:r>
            <a:r>
              <a:rPr kumimoji="1" lang="en-US" sz="1100" spc="-25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rPr>
              <a:t> </a:t>
            </a:r>
            <a:r>
              <a:rPr kumimoji="1" lang="en-US" sz="1100" spc="-25" err="1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rPr>
              <a:t>확대</a:t>
            </a:r>
            <a:r>
              <a:rPr kumimoji="1" lang="en-US" sz="1100" spc="-25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rPr>
              <a:t>, </a:t>
            </a:r>
            <a:r>
              <a:rPr kumimoji="1" lang="en-US" sz="1100" spc="-25" err="1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rPr>
              <a:t>활성화</a:t>
            </a:r>
            <a:r>
              <a:rPr kumimoji="1" lang="en-US" sz="1100" spc="-25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rPr>
              <a:t> </a:t>
            </a:r>
            <a:r>
              <a:rPr kumimoji="1" lang="en-US" sz="1100" spc="-25" err="1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rPr>
              <a:t>공정</a:t>
            </a:r>
            <a:r>
              <a:rPr kumimoji="1" lang="en-US" sz="1100" spc="-25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rPr>
              <a:t> </a:t>
            </a:r>
            <a:r>
              <a:rPr kumimoji="1" lang="en-US" sz="1100" spc="-25" err="1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rPr>
              <a:t>시간</a:t>
            </a:r>
            <a:r>
              <a:rPr kumimoji="1" lang="en-US" sz="1100" spc="-25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rPr>
              <a:t> </a:t>
            </a:r>
            <a:r>
              <a:rPr kumimoji="1" lang="en-US" sz="1100" spc="-25" err="1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rPr>
              <a:t>절감</a:t>
            </a:r>
            <a:endParaRPr kumimoji="1" lang="en-US" sz="1100" spc="-25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맑은 고딕"/>
            </a:endParaRPr>
          </a:p>
          <a:p>
            <a:pPr defTabSz="232177">
              <a:spcBef>
                <a:spcPts val="8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None/>
            </a:pPr>
            <a:r>
              <a:rPr kumimoji="1" lang="ko-KR" altLang="en-US" sz="1100" b="1" spc="-25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rPr>
              <a:t>품질</a:t>
            </a:r>
            <a:r>
              <a:rPr kumimoji="1" lang="en-US" altLang="ko-KR" sz="1100" b="1" spc="-25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rPr>
              <a:t>·</a:t>
            </a:r>
            <a:r>
              <a:rPr kumimoji="1" lang="ko-KR" altLang="en-US" sz="1100" b="1" spc="-25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rPr>
              <a:t>안전성 강화</a:t>
            </a:r>
            <a:br>
              <a:rPr kumimoji="1" lang="en-US" altLang="ko-KR" sz="1100" b="1" spc="-25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rPr>
            </a:br>
            <a:r>
              <a:rPr kumimoji="1" lang="en-US" altLang="ko-KR" sz="1100" spc="-25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rPr>
              <a:t>AI </a:t>
            </a:r>
            <a:r>
              <a:rPr kumimoji="1" lang="ko-KR" altLang="en-US" sz="1100" spc="-25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rPr>
              <a:t>기반 셀 이상 감지와 정밀 온도제어로 시험 신뢰성과 안전성을 높이고 위험 상황에 선제 대응</a:t>
            </a:r>
            <a:endParaRPr kumimoji="1" lang="en-US" altLang="ko-KR" sz="1100" spc="-25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맑은 고딕"/>
            </a:endParaRPr>
          </a:p>
          <a:p>
            <a:pPr defTabSz="232177">
              <a:spcBef>
                <a:spcPts val="8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None/>
            </a:pPr>
            <a:r>
              <a:rPr kumimoji="1" lang="ko-KR" altLang="en-US" sz="1100" b="1" spc="-25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rPr>
              <a:t>시험 재현성 확보</a:t>
            </a:r>
            <a:br>
              <a:rPr kumimoji="1" lang="en-US" altLang="ko-KR" sz="1100" spc="-25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rPr>
            </a:br>
            <a:r>
              <a:rPr kumimoji="1" lang="en-US" altLang="ko-KR" sz="1100" spc="-25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rPr>
              <a:t>Active Temperature Controlling </a:t>
            </a:r>
            <a:r>
              <a:rPr kumimoji="1" lang="ko-KR" altLang="en-US" sz="1100" spc="-25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rPr>
              <a:t>등 차별화된 </a:t>
            </a:r>
            <a:r>
              <a:rPr kumimoji="1" lang="en-US" altLang="ko-KR" sz="1100" spc="-25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rPr>
              <a:t>H/W</a:t>
            </a:r>
            <a:r>
              <a:rPr kumimoji="1" lang="ko-KR" altLang="en-US" sz="1100" spc="-25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rPr>
              <a:t>로 일관된 시험환경을 유지</a:t>
            </a:r>
            <a:r>
              <a:rPr kumimoji="1" lang="en-US" altLang="ko-KR" sz="1100" spc="-25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rPr>
              <a:t>, Cell </a:t>
            </a:r>
            <a:r>
              <a:rPr kumimoji="1" lang="ko-KR" altLang="en-US" sz="1100" spc="-25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rPr>
              <a:t>수명 최대 </a:t>
            </a:r>
            <a:r>
              <a:rPr kumimoji="1" lang="en-US" altLang="ko-KR" sz="1100" spc="-25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rPr>
              <a:t>30% </a:t>
            </a:r>
            <a:r>
              <a:rPr kumimoji="1" lang="ko-KR" altLang="en-US" sz="1100" spc="-25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rPr>
              <a:t>향상</a:t>
            </a:r>
            <a:endParaRPr kumimoji="1" lang="en-US" altLang="ko-KR" sz="1100" spc="-25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맑은 고딕"/>
            </a:endParaRPr>
          </a:p>
          <a:p>
            <a:pPr defTabSz="232177">
              <a:spcBef>
                <a:spcPts val="8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None/>
            </a:pPr>
            <a:r>
              <a:rPr kumimoji="1" lang="ko-KR" altLang="en-US" sz="1100" b="1" spc="-25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rPr>
              <a:t>데이터 활용성 확대</a:t>
            </a:r>
            <a:br>
              <a:rPr kumimoji="1" lang="en-US" altLang="ko-KR" sz="1100" spc="-25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rPr>
            </a:br>
            <a:r>
              <a:rPr kumimoji="1" lang="en-US" altLang="ko-KR" sz="1100" spc="-25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rPr>
              <a:t>Raw Data DB</a:t>
            </a:r>
            <a:r>
              <a:rPr kumimoji="1" lang="ko-KR" altLang="en-US" sz="1100" spc="-25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rPr>
              <a:t>화를 통해 고객 맞춤 </a:t>
            </a:r>
            <a:r>
              <a:rPr kumimoji="1" lang="en-US" altLang="ko-KR" sz="1100" spc="-25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rPr>
              <a:t>Format</a:t>
            </a:r>
            <a:r>
              <a:rPr kumimoji="1" lang="ko-KR" altLang="en-US" sz="1100" spc="-25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rPr>
              <a:t>으로 데이터를 추출하여 신뢰성과 활용 범위를 확대</a:t>
            </a:r>
          </a:p>
        </p:txBody>
      </p:sp>
      <p:sp>
        <p:nvSpPr>
          <p:cNvPr id="29" name="텍스트 개체 틀 19">
            <a:extLst>
              <a:ext uri="{FF2B5EF4-FFF2-40B4-BE49-F238E27FC236}">
                <a16:creationId xmlns:a16="http://schemas.microsoft.com/office/drawing/2014/main" id="{6DFE7779-1EB4-423E-7068-17DC1480BEF0}"/>
              </a:ext>
            </a:extLst>
          </p:cNvPr>
          <p:cNvSpPr txBox="1">
            <a:spLocks/>
          </p:cNvSpPr>
          <p:nvPr/>
        </p:nvSpPr>
        <p:spPr>
          <a:xfrm>
            <a:off x="526793" y="7563124"/>
            <a:ext cx="2902208" cy="1833690"/>
          </a:xfrm>
          <a:prstGeom prst="rect">
            <a:avLst/>
          </a:prstGeom>
          <a:noFill/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188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188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188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188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188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188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188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188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188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800"/>
              </a:spcBef>
              <a:buNone/>
            </a:pPr>
            <a:r>
              <a:rPr lang="en-US" altLang="ko-KR" sz="1100" b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AI </a:t>
            </a:r>
            <a:r>
              <a:rPr lang="ko-KR" altLang="en-US" sz="1100" b="1" kern="0" err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충방전</a:t>
            </a:r>
            <a:r>
              <a:rPr lang="ko-KR" altLang="en-US" sz="1100" b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레시피 자동 생성</a:t>
            </a:r>
            <a:r>
              <a:rPr lang="en-US" altLang="ko-KR" sz="1100" b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·</a:t>
            </a:r>
            <a:r>
              <a:rPr lang="ko-KR" altLang="en-US" sz="1100" b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동적 </a:t>
            </a:r>
            <a:r>
              <a:rPr lang="en-US" altLang="ko-KR" sz="1100" b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BMS </a:t>
            </a:r>
            <a:r>
              <a:rPr lang="ko-KR" altLang="en-US" sz="1100" b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제어</a:t>
            </a:r>
            <a:br>
              <a:rPr lang="en-US" altLang="ko-KR" sz="1100" b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</a:br>
            <a:r>
              <a:rPr lang="en-US" altLang="ko-KR" sz="105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105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시험 조건 최적화와 신뢰성 있는 시험 운영 지원</a:t>
            </a:r>
            <a:endParaRPr lang="en-US" altLang="ko-KR" sz="1100" kern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marL="0" indent="0">
              <a:spcBef>
                <a:spcPts val="800"/>
              </a:spcBef>
              <a:buNone/>
            </a:pPr>
            <a:r>
              <a:rPr lang="ko-KR" altLang="en-US" sz="1100" b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채널</a:t>
            </a:r>
            <a:r>
              <a:rPr lang="en-US" altLang="ko-KR" sz="1100" b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·</a:t>
            </a:r>
            <a:r>
              <a:rPr lang="ko-KR" altLang="en-US" sz="1100" b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챔버 통합 모니터링</a:t>
            </a:r>
            <a:br>
              <a:rPr lang="en-US" altLang="ko-KR" sz="1100" b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</a:br>
            <a:r>
              <a:rPr lang="en-US" altLang="ko-KR" sz="105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105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시험 현황을 실시간으로 확인하는 원격 관제 체계</a:t>
            </a:r>
            <a:endParaRPr lang="en-US" altLang="ko-KR" sz="1100" kern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marL="0" indent="0">
              <a:spcBef>
                <a:spcPts val="800"/>
              </a:spcBef>
              <a:buNone/>
            </a:pPr>
            <a:r>
              <a:rPr lang="ko-KR" altLang="en-US" sz="1100" b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셀 이상 감지</a:t>
            </a:r>
            <a:r>
              <a:rPr lang="en-US" altLang="ko-KR" sz="1100" b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·</a:t>
            </a:r>
            <a:r>
              <a:rPr lang="ko-KR" altLang="en-US" sz="1100" b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선제 알람</a:t>
            </a:r>
            <a:br>
              <a:rPr lang="en-US" altLang="ko-KR" sz="1100" b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</a:br>
            <a:r>
              <a:rPr lang="en-US" altLang="ko-KR" sz="105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105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이상 징후를 조기에 식별하고 신속한 대응 지원</a:t>
            </a:r>
            <a:endParaRPr lang="en-US" altLang="ko-KR" sz="1050" kern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marL="0" indent="0">
              <a:spcBef>
                <a:spcPts val="800"/>
              </a:spcBef>
              <a:buNone/>
            </a:pPr>
            <a:r>
              <a:rPr lang="ko-KR" altLang="en-US" sz="1100" b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차별화된 </a:t>
            </a:r>
            <a:r>
              <a:rPr lang="en-US" altLang="ko-KR" sz="1100" b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H/W </a:t>
            </a:r>
            <a:r>
              <a:rPr lang="ko-KR" altLang="en-US" sz="1100" b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기반 정밀 제어</a:t>
            </a:r>
            <a:br>
              <a:rPr lang="en-US" altLang="ko-KR" sz="1100" b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</a:br>
            <a:r>
              <a:rPr lang="en-US" altLang="ko-KR" sz="105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105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일관된 시험 환경으로 재현성과 정밀도 확보</a:t>
            </a:r>
            <a:endParaRPr lang="ko-KR" altLang="en-US" sz="1100" kern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54" name="텍스트 개체 틀 19">
            <a:extLst>
              <a:ext uri="{FF2B5EF4-FFF2-40B4-BE49-F238E27FC236}">
                <a16:creationId xmlns:a16="http://schemas.microsoft.com/office/drawing/2014/main" id="{72AFDE04-7E98-0C9A-2A93-5455349E9337}"/>
              </a:ext>
            </a:extLst>
          </p:cNvPr>
          <p:cNvSpPr txBox="1">
            <a:spLocks/>
          </p:cNvSpPr>
          <p:nvPr/>
        </p:nvSpPr>
        <p:spPr>
          <a:xfrm>
            <a:off x="5105621" y="7410758"/>
            <a:ext cx="467207" cy="525090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buNone/>
            </a:pPr>
            <a:r>
              <a:rPr lang="ko-KR" altLang="en-US" sz="1100" kern="0" spc="-42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rPr>
              <a:t>시험</a:t>
            </a:r>
            <a:br>
              <a:rPr lang="en-US" altLang="ko-KR" sz="1100" kern="0" spc="-42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rPr>
            </a:br>
            <a:r>
              <a:rPr lang="ko-KR" altLang="en-US" sz="1100" kern="0" spc="-42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rPr>
              <a:t>성능</a:t>
            </a:r>
          </a:p>
        </p:txBody>
      </p:sp>
      <p:sp>
        <p:nvSpPr>
          <p:cNvPr id="55" name="텍스트 개체 틀 19">
            <a:extLst>
              <a:ext uri="{FF2B5EF4-FFF2-40B4-BE49-F238E27FC236}">
                <a16:creationId xmlns:a16="http://schemas.microsoft.com/office/drawing/2014/main" id="{E2F94114-9AE8-80E5-BFCB-63C3059ABFFB}"/>
              </a:ext>
            </a:extLst>
          </p:cNvPr>
          <p:cNvSpPr txBox="1">
            <a:spLocks/>
          </p:cNvSpPr>
          <p:nvPr/>
        </p:nvSpPr>
        <p:spPr>
          <a:xfrm>
            <a:off x="5105621" y="8448184"/>
            <a:ext cx="467207" cy="525090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buNone/>
            </a:pPr>
            <a:r>
              <a:rPr lang="ko-KR" altLang="en-US" sz="1100" kern="0" spc="-42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rPr>
              <a:t>공정</a:t>
            </a:r>
            <a:br>
              <a:rPr lang="en-US" altLang="ko-KR" sz="1100" kern="0" spc="-42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rPr>
            </a:br>
            <a:r>
              <a:rPr lang="ko-KR" altLang="en-US" sz="1100" kern="0" spc="-42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rPr>
              <a:t>효율</a:t>
            </a:r>
          </a:p>
        </p:txBody>
      </p:sp>
      <p:cxnSp>
        <p:nvCxnSpPr>
          <p:cNvPr id="56" name="직선 연결선[R] 21">
            <a:extLst>
              <a:ext uri="{FF2B5EF4-FFF2-40B4-BE49-F238E27FC236}">
                <a16:creationId xmlns:a16="http://schemas.microsoft.com/office/drawing/2014/main" id="{C441EFDA-529A-F1A4-7671-321AA305FFF4}"/>
              </a:ext>
            </a:extLst>
          </p:cNvPr>
          <p:cNvCxnSpPr>
            <a:cxnSpLocks/>
          </p:cNvCxnSpPr>
          <p:nvPr/>
        </p:nvCxnSpPr>
        <p:spPr>
          <a:xfrm rot="5400000" flipH="1">
            <a:off x="5356602" y="7631744"/>
            <a:ext cx="324000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58" name="직선 연결선[R] 21">
            <a:extLst>
              <a:ext uri="{FF2B5EF4-FFF2-40B4-BE49-F238E27FC236}">
                <a16:creationId xmlns:a16="http://schemas.microsoft.com/office/drawing/2014/main" id="{07FE798B-8EFF-C976-8549-626C77A0A20D}"/>
              </a:ext>
            </a:extLst>
          </p:cNvPr>
          <p:cNvCxnSpPr>
            <a:cxnSpLocks/>
          </p:cNvCxnSpPr>
          <p:nvPr/>
        </p:nvCxnSpPr>
        <p:spPr>
          <a:xfrm rot="5400000" flipH="1">
            <a:off x="5356602" y="8671734"/>
            <a:ext cx="324000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93" name="사각형: 둥근 모서리 92">
            <a:extLst>
              <a:ext uri="{FF2B5EF4-FFF2-40B4-BE49-F238E27FC236}">
                <a16:creationId xmlns:a16="http://schemas.microsoft.com/office/drawing/2014/main" id="{D7819270-1050-7388-76E9-DBF7E3B8B451}"/>
              </a:ext>
            </a:extLst>
          </p:cNvPr>
          <p:cNvSpPr/>
          <p:nvPr/>
        </p:nvSpPr>
        <p:spPr>
          <a:xfrm>
            <a:off x="3564475" y="3736912"/>
            <a:ext cx="3023944" cy="564347"/>
          </a:xfrm>
          <a:prstGeom prst="roundRect">
            <a:avLst/>
          </a:prstGeom>
          <a:noFill/>
          <a:ln w="3175" cap="flat">
            <a:solidFill>
              <a:schemeClr val="bg1">
                <a:lumMod val="65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  <p:sp>
        <p:nvSpPr>
          <p:cNvPr id="94" name="사각형: 둥근 모서리 93">
            <a:extLst>
              <a:ext uri="{FF2B5EF4-FFF2-40B4-BE49-F238E27FC236}">
                <a16:creationId xmlns:a16="http://schemas.microsoft.com/office/drawing/2014/main" id="{15A53208-91D5-DEAA-FD6A-38028B6CE380}"/>
              </a:ext>
            </a:extLst>
          </p:cNvPr>
          <p:cNvSpPr/>
          <p:nvPr/>
        </p:nvSpPr>
        <p:spPr>
          <a:xfrm>
            <a:off x="3564475" y="4334810"/>
            <a:ext cx="3023944" cy="564347"/>
          </a:xfrm>
          <a:prstGeom prst="roundRect">
            <a:avLst/>
          </a:prstGeom>
          <a:noFill/>
          <a:ln w="3175" cap="flat">
            <a:solidFill>
              <a:schemeClr val="bg1">
                <a:lumMod val="65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  <p:sp>
        <p:nvSpPr>
          <p:cNvPr id="95" name="사각형: 둥근 모서리 94">
            <a:extLst>
              <a:ext uri="{FF2B5EF4-FFF2-40B4-BE49-F238E27FC236}">
                <a16:creationId xmlns:a16="http://schemas.microsoft.com/office/drawing/2014/main" id="{8CD675E9-EBBB-B482-2C0E-3F776E5613F8}"/>
              </a:ext>
            </a:extLst>
          </p:cNvPr>
          <p:cNvSpPr/>
          <p:nvPr/>
        </p:nvSpPr>
        <p:spPr>
          <a:xfrm>
            <a:off x="3564475" y="4944225"/>
            <a:ext cx="3023944" cy="564347"/>
          </a:xfrm>
          <a:prstGeom prst="roundRect">
            <a:avLst/>
          </a:prstGeom>
          <a:noFill/>
          <a:ln w="3175" cap="flat">
            <a:solidFill>
              <a:schemeClr val="bg1">
                <a:lumMod val="65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  <p:sp>
        <p:nvSpPr>
          <p:cNvPr id="96" name="사각형: 둥근 모서리 95">
            <a:extLst>
              <a:ext uri="{FF2B5EF4-FFF2-40B4-BE49-F238E27FC236}">
                <a16:creationId xmlns:a16="http://schemas.microsoft.com/office/drawing/2014/main" id="{DD7F1536-107D-559D-0246-42925F0B1C76}"/>
              </a:ext>
            </a:extLst>
          </p:cNvPr>
          <p:cNvSpPr/>
          <p:nvPr/>
        </p:nvSpPr>
        <p:spPr>
          <a:xfrm>
            <a:off x="3564475" y="5555781"/>
            <a:ext cx="3023944" cy="564347"/>
          </a:xfrm>
          <a:prstGeom prst="roundRect">
            <a:avLst/>
          </a:prstGeom>
          <a:noFill/>
          <a:ln w="3175" cap="flat">
            <a:solidFill>
              <a:schemeClr val="bg1">
                <a:lumMod val="65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  <p:grpSp>
        <p:nvGrpSpPr>
          <p:cNvPr id="97" name="그룹 96">
            <a:extLst>
              <a:ext uri="{FF2B5EF4-FFF2-40B4-BE49-F238E27FC236}">
                <a16:creationId xmlns:a16="http://schemas.microsoft.com/office/drawing/2014/main" id="{7C822224-F417-DD73-7471-AFA298C26842}"/>
              </a:ext>
            </a:extLst>
          </p:cNvPr>
          <p:cNvGrpSpPr/>
          <p:nvPr/>
        </p:nvGrpSpPr>
        <p:grpSpPr>
          <a:xfrm>
            <a:off x="367968" y="7621702"/>
            <a:ext cx="144000" cy="1429070"/>
            <a:chOff x="499872" y="7599477"/>
            <a:chExt cx="144000" cy="1429070"/>
          </a:xfrm>
        </p:grpSpPr>
        <p:cxnSp>
          <p:nvCxnSpPr>
            <p:cNvPr id="98" name="직선 연결선 97">
              <a:extLst>
                <a:ext uri="{FF2B5EF4-FFF2-40B4-BE49-F238E27FC236}">
                  <a16:creationId xmlns:a16="http://schemas.microsoft.com/office/drawing/2014/main" id="{0484A882-87A3-87F8-6872-B1B810C5CA2A}"/>
                </a:ext>
              </a:extLst>
            </p:cNvPr>
            <p:cNvCxnSpPr>
              <a:cxnSpLocks/>
              <a:stCxn id="100" idx="4"/>
              <a:endCxn id="101" idx="0"/>
            </p:cNvCxnSpPr>
            <p:nvPr/>
          </p:nvCxnSpPr>
          <p:spPr>
            <a:xfrm>
              <a:off x="571872" y="7743477"/>
              <a:ext cx="0" cy="287464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ysDot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99" name="직선 연결선 98">
              <a:extLst>
                <a:ext uri="{FF2B5EF4-FFF2-40B4-BE49-F238E27FC236}">
                  <a16:creationId xmlns:a16="http://schemas.microsoft.com/office/drawing/2014/main" id="{BC973804-EEDD-C0C8-6382-051EAD61DB30}"/>
                </a:ext>
              </a:extLst>
            </p:cNvPr>
            <p:cNvCxnSpPr>
              <a:cxnSpLocks/>
              <a:stCxn id="101" idx="4"/>
              <a:endCxn id="102" idx="0"/>
            </p:cNvCxnSpPr>
            <p:nvPr/>
          </p:nvCxnSpPr>
          <p:spPr>
            <a:xfrm>
              <a:off x="571872" y="8174941"/>
              <a:ext cx="0" cy="282803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ysDot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00" name="타원 99">
              <a:extLst>
                <a:ext uri="{FF2B5EF4-FFF2-40B4-BE49-F238E27FC236}">
                  <a16:creationId xmlns:a16="http://schemas.microsoft.com/office/drawing/2014/main" id="{3C992F4B-4518-9F25-C038-823499927ADC}"/>
                </a:ext>
              </a:extLst>
            </p:cNvPr>
            <p:cNvSpPr/>
            <p:nvPr/>
          </p:nvSpPr>
          <p:spPr>
            <a:xfrm>
              <a:off x="499872" y="7599477"/>
              <a:ext cx="144000" cy="144000"/>
            </a:xfrm>
            <a:prstGeom prst="ellipse">
              <a:avLst/>
            </a:prstGeom>
            <a:noFill/>
            <a:ln w="12700" cap="flat">
              <a:solidFill>
                <a:schemeClr val="bg1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spAutoFit/>
            </a:bodyPr>
            <a:lstStyle/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2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sp>
          <p:nvSpPr>
            <p:cNvPr id="101" name="타원 100">
              <a:extLst>
                <a:ext uri="{FF2B5EF4-FFF2-40B4-BE49-F238E27FC236}">
                  <a16:creationId xmlns:a16="http://schemas.microsoft.com/office/drawing/2014/main" id="{A6BEF130-8881-2FB3-82DA-278798D8D606}"/>
                </a:ext>
              </a:extLst>
            </p:cNvPr>
            <p:cNvSpPr/>
            <p:nvPr/>
          </p:nvSpPr>
          <p:spPr>
            <a:xfrm>
              <a:off x="499872" y="8030941"/>
              <a:ext cx="144000" cy="144000"/>
            </a:xfrm>
            <a:prstGeom prst="ellipse">
              <a:avLst/>
            </a:prstGeom>
            <a:noFill/>
            <a:ln w="12700" cap="flat">
              <a:solidFill>
                <a:schemeClr val="bg1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spAutoFit/>
            </a:bodyPr>
            <a:lstStyle/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2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sp>
          <p:nvSpPr>
            <p:cNvPr id="102" name="타원 101">
              <a:extLst>
                <a:ext uri="{FF2B5EF4-FFF2-40B4-BE49-F238E27FC236}">
                  <a16:creationId xmlns:a16="http://schemas.microsoft.com/office/drawing/2014/main" id="{2C89C0C3-7AF4-73B0-8E3F-C3782C2D6D86}"/>
                </a:ext>
              </a:extLst>
            </p:cNvPr>
            <p:cNvSpPr/>
            <p:nvPr/>
          </p:nvSpPr>
          <p:spPr>
            <a:xfrm>
              <a:off x="499872" y="8457744"/>
              <a:ext cx="144000" cy="144000"/>
            </a:xfrm>
            <a:prstGeom prst="ellipse">
              <a:avLst/>
            </a:prstGeom>
            <a:noFill/>
            <a:ln w="12700" cap="flat">
              <a:solidFill>
                <a:schemeClr val="bg1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spAutoFit/>
            </a:bodyPr>
            <a:lstStyle/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2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103" name="직선 연결선 102">
              <a:extLst>
                <a:ext uri="{FF2B5EF4-FFF2-40B4-BE49-F238E27FC236}">
                  <a16:creationId xmlns:a16="http://schemas.microsoft.com/office/drawing/2014/main" id="{8695E056-B707-9E69-1E43-62D35E19FF37}"/>
                </a:ext>
              </a:extLst>
            </p:cNvPr>
            <p:cNvCxnSpPr>
              <a:cxnSpLocks/>
              <a:stCxn id="102" idx="4"/>
              <a:endCxn id="104" idx="0"/>
            </p:cNvCxnSpPr>
            <p:nvPr/>
          </p:nvCxnSpPr>
          <p:spPr>
            <a:xfrm>
              <a:off x="571872" y="8601744"/>
              <a:ext cx="0" cy="282803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ysDot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04" name="타원 103">
              <a:extLst>
                <a:ext uri="{FF2B5EF4-FFF2-40B4-BE49-F238E27FC236}">
                  <a16:creationId xmlns:a16="http://schemas.microsoft.com/office/drawing/2014/main" id="{1128770E-3BD7-896D-29EC-48B13028787F}"/>
                </a:ext>
              </a:extLst>
            </p:cNvPr>
            <p:cNvSpPr/>
            <p:nvPr/>
          </p:nvSpPr>
          <p:spPr>
            <a:xfrm>
              <a:off x="499872" y="8884547"/>
              <a:ext cx="144000" cy="144000"/>
            </a:xfrm>
            <a:prstGeom prst="ellipse">
              <a:avLst/>
            </a:prstGeom>
            <a:noFill/>
            <a:ln w="12700" cap="flat">
              <a:solidFill>
                <a:schemeClr val="bg1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spAutoFit/>
            </a:bodyPr>
            <a:lstStyle/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2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</p:grpSp>
      <p:pic>
        <p:nvPicPr>
          <p:cNvPr id="20" name="Image 0" descr="/home/claude/cycler_brochure/media/image4.png">
            <a:extLst>
              <a:ext uri="{FF2B5EF4-FFF2-40B4-BE49-F238E27FC236}">
                <a16:creationId xmlns:a16="http://schemas.microsoft.com/office/drawing/2014/main" id="{BA6AD137-E0F5-360F-94EB-02E92A94CC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1270" y="7355593"/>
            <a:ext cx="1672221" cy="215901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1" name="Picture 12" descr="LG에너지솔루션, ESS용 배터리 자발적 교체 &lt; 자동차&amp;에너지 &lt; 뉴스룸 &lt; 기사본문 - KIPOST(키포스트)">
            <a:extLst>
              <a:ext uri="{FF2B5EF4-FFF2-40B4-BE49-F238E27FC236}">
                <a16:creationId xmlns:a16="http://schemas.microsoft.com/office/drawing/2014/main" id="{AFEE4CD9-F9BA-70FE-C959-0C4E4009E5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80" b="21735"/>
          <a:stretch/>
        </p:blipFill>
        <p:spPr bwMode="auto">
          <a:xfrm>
            <a:off x="3720079" y="6532870"/>
            <a:ext cx="1440680" cy="24258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0651211"/>
      </p:ext>
    </p:extLst>
  </p:cSld>
  <p:clrMapOvr>
    <a:masterClrMapping/>
  </p:clrMapOvr>
  <p:transition spd="med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2_내부용 템플릿">
  <a:themeElements>
    <a:clrScheme name="화학사업담당_25년">
      <a:dk1>
        <a:srgbClr val="1A1A1A"/>
      </a:dk1>
      <a:lt1>
        <a:srgbClr val="FFFFFF"/>
      </a:lt1>
      <a:dk2>
        <a:srgbClr val="6A2AA8"/>
      </a:dk2>
      <a:lt2>
        <a:srgbClr val="8788FF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FF1D57"/>
      </a:accent5>
      <a:accent6>
        <a:srgbClr val="E834E3"/>
      </a:accent6>
      <a:hlink>
        <a:srgbClr val="0000FF"/>
      </a:hlink>
      <a:folHlink>
        <a:srgbClr val="CB297B"/>
      </a:folHlink>
    </a:clrScheme>
    <a:fontScheme name="화학사업담당 '24">
      <a:majorFont>
        <a:latin typeface="Calibri"/>
        <a:ea typeface="LG스마트체 Regular"/>
        <a:cs typeface=""/>
      </a:majorFont>
      <a:minorFont>
        <a:latin typeface="Calibri"/>
        <a:ea typeface="LG스마트체 Regular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외부용 템플릿">
  <a:themeElements>
    <a:clrScheme name="화학사업담당_25년">
      <a:dk1>
        <a:srgbClr val="1A1A1A"/>
      </a:dk1>
      <a:lt1>
        <a:srgbClr val="FFFFFF"/>
      </a:lt1>
      <a:dk2>
        <a:srgbClr val="6A2AA8"/>
      </a:dk2>
      <a:lt2>
        <a:srgbClr val="8788FF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FF1D57"/>
      </a:accent5>
      <a:accent6>
        <a:srgbClr val="E834E3"/>
      </a:accent6>
      <a:hlink>
        <a:srgbClr val="0000FF"/>
      </a:hlink>
      <a:folHlink>
        <a:srgbClr val="CB297B"/>
      </a:folHlink>
    </a:clrScheme>
    <a:fontScheme name="화학_서비스오퍼링">
      <a:majorFont>
        <a:latin typeface="Pretendard"/>
        <a:ea typeface="Pretendard"/>
        <a:cs typeface=""/>
      </a:majorFont>
      <a:minorFont>
        <a:latin typeface="Pretendard"/>
        <a:ea typeface="Pretendard"/>
        <a:cs typeface="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Off val="13529"/>
          </a:schemeClr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33866" tIns="33866" rIns="33866" bIns="33866" numCol="1" spcCol="38100" rtlCol="0" anchor="ctr">
        <a:spAutoFit/>
      </a:bodyPr>
      <a:lstStyle>
        <a:defPPr marL="0" marR="0" indent="0" algn="ctr" defTabSz="550333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맑은 고딕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ln w="3175">
          <a:miter lim="400000"/>
        </a:ln>
        <a:extLst>
          <a:ext uri="{C572A759-6A51-4108-AA02-DFA0A04FC94B}">
            <ma14:wrappingTextBoxFlag xmlns:m="http://schemas.openxmlformats.org/officeDocument/2006/math" xmlns:a14="http://schemas.microsoft.com/office/drawing/2010/main" xmlns:ma14="http://schemas.microsoft.com/office/mac/drawingml/2011/main" xmlns="" xmlns:p="http://schemas.openxmlformats.org/presentationml/2006/main" xmlns:r="http://schemas.openxmlformats.org/officeDocument/2006/relationships" val="1"/>
          </a:ext>
        </a:extLst>
      </a:spPr>
      <a:bodyPr wrap="square" lIns="33866" tIns="33866" rIns="33866" bIns="33866" anchor="t">
        <a:spAutoFit/>
      </a:bodyPr>
      <a:lstStyle>
        <a:defPPr algn="l" defTabSz="547687">
          <a:lnSpc>
            <a:spcPct val="140000"/>
          </a:lnSpc>
          <a:spcBef>
            <a:spcPts val="600"/>
          </a:spcBef>
          <a:defRPr sz="1600" b="0" dirty="0">
            <a:solidFill>
              <a:schemeClr val="tx1"/>
            </a:solidFill>
            <a:latin typeface="Pretendard" panose="02000503000000020004" pitchFamily="2" charset="-127"/>
            <a:ea typeface="Pretendard"/>
            <a:cs typeface="Pretendard" panose="02000503000000020004" pitchFamily="2" charset="-127"/>
            <a:sym typeface="Inter Display Regular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539D32628B57D74B8CE888C6C1C16F40" ma:contentTypeVersion="15" ma:contentTypeDescription="새 문서를 만듭니다." ma:contentTypeScope="" ma:versionID="dbd1301f0ab09d7a7f0214abd8ae8e3c">
  <xsd:schema xmlns:xsd="http://www.w3.org/2001/XMLSchema" xmlns:xs="http://www.w3.org/2001/XMLSchema" xmlns:p="http://schemas.microsoft.com/office/2006/metadata/properties" xmlns:ns2="daea13e9-8ecc-4a49-9dfd-14b6c0f3ec1d" xmlns:ns3="9df45d21-283e-473e-9589-87e2475d42df" targetNamespace="http://schemas.microsoft.com/office/2006/metadata/properties" ma:root="true" ma:fieldsID="ddac05d0b6be18ae114d743d5c6abe5b" ns2:_="" ns3:_="">
    <xsd:import namespace="daea13e9-8ecc-4a49-9dfd-14b6c0f3ec1d"/>
    <xsd:import namespace="9df45d21-283e-473e-9589-87e2475d42d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a13e9-8ecc-4a49-9dfd-14b6c0f3ec1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이미지 태그" ma:readOnly="false" ma:fieldId="{5cf76f15-5ced-4ddc-b409-7134ff3c332f}" ma:taxonomyMulti="true" ma:sspId="83e4a51d-6507-421c-8760-bc61444c9b6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f45d21-283e-473e-9589-87e2475d42df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32daff7b-751b-4a47-b4ac-080835b2f56f}" ma:internalName="TaxCatchAll" ma:showField="CatchAllData" ma:web="9df45d21-283e-473e-9589-87e2475d42d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공유 대상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세부 정보 공유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df45d21-283e-473e-9589-87e2475d42df"/>
    <lcf76f155ced4ddcb4097134ff3c332f xmlns="daea13e9-8ecc-4a49-9dfd-14b6c0f3ec1d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765E3827-CE21-413C-8CD2-5B96D9EABB8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F38AD17-EC0F-411B-A529-1F6AD8950B2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aea13e9-8ecc-4a49-9dfd-14b6c0f3ec1d"/>
    <ds:schemaRef ds:uri="9df45d21-283e-473e-9589-87e2475d42d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5926731-927C-4C24-A5D8-0D2504A4B64B}">
  <ds:schemaRefs>
    <ds:schemaRef ds:uri="http://purl.org/dc/elements/1.1/"/>
    <ds:schemaRef ds:uri="http://www.w3.org/XML/1998/namespace"/>
    <ds:schemaRef ds:uri="http://schemas.microsoft.com/office/2006/metadata/properties"/>
    <ds:schemaRef ds:uri="http://schemas.microsoft.com/office/2006/documentManagement/types"/>
    <ds:schemaRef ds:uri="http://purl.org/dc/terms/"/>
    <ds:schemaRef ds:uri="9df45d21-283e-473e-9589-87e2475d42df"/>
    <ds:schemaRef ds:uri="http://schemas.openxmlformats.org/package/2006/metadata/core-properties"/>
    <ds:schemaRef ds:uri="http://schemas.microsoft.com/office/infopath/2007/PartnerControls"/>
    <ds:schemaRef ds:uri="daea13e9-8ecc-4a49-9dfd-14b6c0f3ec1d"/>
    <ds:schemaRef ds:uri="http://purl.org/dc/dcmitype/"/>
  </ds:schemaRefs>
</ds:datastoreItem>
</file>

<file path=docMetadata/LabelInfo.xml><?xml version="1.0" encoding="utf-8"?>
<clbl:labelList xmlns:clbl="http://schemas.microsoft.com/office/2020/mipLabelMetadata">
  <clbl:label id="{fab2d60f-e614-4f9d-b2ad-9fb1397f2efe}" enabled="0" method="" siteId="{fab2d60f-e614-4f9d-b2ad-9fb1397f2ef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429</Words>
  <Application>Microsoft Office PowerPoint</Application>
  <PresentationFormat>A4 용지(210x297mm)</PresentationFormat>
  <Paragraphs>41</Paragraphs>
  <Slides>1</Slides>
  <Notes>1</Notes>
  <HiddenSlides>0</HiddenSlides>
  <MMClips>0</MMClips>
  <ScaleCrop>false</ScaleCrop>
  <HeadingPairs>
    <vt:vector size="8" baseType="variant">
      <vt:variant>
        <vt:lpstr>사용한 글꼴</vt:lpstr>
      </vt:variant>
      <vt:variant>
        <vt:i4>12</vt:i4>
      </vt:variant>
      <vt:variant>
        <vt:lpstr>테마</vt:lpstr>
      </vt:variant>
      <vt:variant>
        <vt:i4>2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16" baseType="lpstr">
      <vt:lpstr>LG스마트체2.0 Regular</vt:lpstr>
      <vt:lpstr>Wingdings</vt:lpstr>
      <vt:lpstr>Pretendard SemiBold</vt:lpstr>
      <vt:lpstr>LG스마트체2.0 SemiBold</vt:lpstr>
      <vt:lpstr>LG스마트체 Regular</vt:lpstr>
      <vt:lpstr>Arial</vt:lpstr>
      <vt:lpstr>LG스마트체2.0 Bold</vt:lpstr>
      <vt:lpstr>맑은 고딕</vt:lpstr>
      <vt:lpstr>Pretendard Medium</vt:lpstr>
      <vt:lpstr>Pretendard</vt:lpstr>
      <vt:lpstr>Pretendard ExtraBold</vt:lpstr>
      <vt:lpstr>Arial Narrow</vt:lpstr>
      <vt:lpstr>2_내부용 템플릿</vt:lpstr>
      <vt:lpstr>3_외부용 템플릿</vt:lpstr>
      <vt:lpstr>think-cell 슬라이드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sweyestar21@lgcns.com</dc:creator>
  <cp:lastModifiedBy>김경철</cp:lastModifiedBy>
  <cp:revision>3</cp:revision>
  <cp:lastPrinted>2025-05-16T06:49:14Z</cp:lastPrinted>
  <dcterms:created xsi:type="dcterms:W3CDTF">2024-04-30T01:52:28Z</dcterms:created>
  <dcterms:modified xsi:type="dcterms:W3CDTF">2026-08-31T08:01:18Z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0x010100539D32628B57D74B8CE888C6C1C16F40</vt:lpwstr>
  </property>
  <property fmtid="{D5CDD505-2E9C-101B-9397-08002B2CF9AE}" pid="3" name="MediaServiceImageTags">
    <vt:lpwstr/>
  </property>
</Properties>
</file>