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aveSubsetFonts="1">
  <p:sldMasterIdLst>
    <p:sldMasterId id="2147483723" r:id="rId4"/>
  </p:sldMasterIdLst>
  <p:notesMasterIdLst>
    <p:notesMasterId r:id="rId6"/>
  </p:notesMasterIdLst>
  <p:handoutMasterIdLst>
    <p:handoutMasterId r:id="rId7"/>
  </p:handoutMasterIdLst>
  <p:sldIdLst>
    <p:sldId id="2147479721" r:id="rId5"/>
  </p:sldIdLst>
  <p:sldSz cx="15479713" cy="7920038"/>
  <p:notesSz cx="9939338" cy="68072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기본" id="{BE8C78A2-9E77-4B64-9955-D6D3691152F3}">
          <p14:sldIdLst>
            <p14:sldId id="2147479721"/>
          </p14:sldIdLst>
        </p14:section>
        <p14:section name="Back up" id="{3F0103F9-70AF-42D0-AECB-78A2B4CB0659}">
          <p14:sldIdLst/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정윤영" initials="정" lastIdx="1" clrIdx="0">
    <p:extLst>
      <p:ext uri="{19B8F6BF-5375-455C-9EA6-DF929625EA0E}">
        <p15:presenceInfo xmlns:p15="http://schemas.microsoft.com/office/powerpoint/2012/main" userId="S::yyjung79@lgcns.com::1bf35654-cc5b-4296-86b9-5e39e19510ac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600"/>
    <a:srgbClr val="DAE3F3"/>
    <a:srgbClr val="E5EFE5"/>
    <a:srgbClr val="FF6600"/>
    <a:srgbClr val="ECECEC"/>
    <a:srgbClr val="D1D6E0"/>
    <a:srgbClr val="FFC000"/>
    <a:srgbClr val="F8F8F8"/>
    <a:srgbClr val="137AC4"/>
    <a:srgbClr val="7E7E7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스타일 없음, 표 눈금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616DA210-FB5B-4158-B5E0-FEB733F419BA}" styleName="밝은 스타일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93296810-A885-4BE3-A3E7-6D5BEEA58F35}" styleName="보통 스타일 2 - 강조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9D7B26C5-4107-4FEC-AEDC-1716B250A1EF}" styleName="밝은 스타일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howGuides="1">
      <p:cViewPr>
        <p:scale>
          <a:sx n="100" d="100"/>
          <a:sy n="100" d="100"/>
        </p:scale>
        <p:origin x="1434" y="9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ommentAuthors" Target="commentAuthors.xml"/><Relationship Id="rId3" Type="http://schemas.openxmlformats.org/officeDocument/2006/relationships/customXml" Target="../customXml/item3.xml"/><Relationship Id="rId7" Type="http://schemas.openxmlformats.org/officeDocument/2006/relationships/handoutMaster" Target="handoutMasters/handoutMaster1.xml"/><Relationship Id="rId12" Type="http://schemas.openxmlformats.org/officeDocument/2006/relationships/tableStyles" Target="tableStyle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openxmlformats.org/officeDocument/2006/relationships/theme" Target="theme/theme1.xml"/><Relationship Id="rId5" Type="http://schemas.openxmlformats.org/officeDocument/2006/relationships/slide" Target="slides/slide1.xml"/><Relationship Id="rId10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307046" cy="34193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5630567" y="0"/>
            <a:ext cx="4307046" cy="34193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89F1262-31FD-4E5F-8908-FA496C13AA25}" type="datetimeFigureOut">
              <a:rPr lang="ko-KR" altLang="en-US" smtClean="0"/>
              <a:t>2026-08-31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0" y="6465265"/>
            <a:ext cx="4307046" cy="34193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5630567" y="6465265"/>
            <a:ext cx="4307046" cy="34193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A361A7D-C499-4A7C-AF0D-BB5C6B4E269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0860332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4307046" cy="34154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5629992" y="1"/>
            <a:ext cx="4307046" cy="34154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872AEB2-09A2-487C-9F3D-8D01333B68D4}" type="datetimeFigureOut">
              <a:rPr lang="ko-KR" altLang="en-US" smtClean="0"/>
              <a:t>2026-08-31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2725738" y="850900"/>
            <a:ext cx="4487862" cy="22971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993934" y="3275965"/>
            <a:ext cx="7951470" cy="268033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6465659"/>
            <a:ext cx="4307046" cy="34154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5629992" y="6465659"/>
            <a:ext cx="4307046" cy="34154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980B19B-8406-46F2-B64C-47898E4E4E8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6679593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123158" rtl="0" eaLnBrk="1" latinLnBrk="1" hangingPunct="1">
      <a:defRPr sz="1474" kern="1200">
        <a:solidFill>
          <a:schemeClr val="tx1"/>
        </a:solidFill>
        <a:latin typeface="+mn-lt"/>
        <a:ea typeface="+mn-ea"/>
        <a:cs typeface="+mn-cs"/>
      </a:defRPr>
    </a:lvl1pPr>
    <a:lvl2pPr marL="561579" algn="l" defTabSz="1123158" rtl="0" eaLnBrk="1" latinLnBrk="1" hangingPunct="1">
      <a:defRPr sz="1474" kern="1200">
        <a:solidFill>
          <a:schemeClr val="tx1"/>
        </a:solidFill>
        <a:latin typeface="+mn-lt"/>
        <a:ea typeface="+mn-ea"/>
        <a:cs typeface="+mn-cs"/>
      </a:defRPr>
    </a:lvl2pPr>
    <a:lvl3pPr marL="1123158" algn="l" defTabSz="1123158" rtl="0" eaLnBrk="1" latinLnBrk="1" hangingPunct="1">
      <a:defRPr sz="1474" kern="1200">
        <a:solidFill>
          <a:schemeClr val="tx1"/>
        </a:solidFill>
        <a:latin typeface="+mn-lt"/>
        <a:ea typeface="+mn-ea"/>
        <a:cs typeface="+mn-cs"/>
      </a:defRPr>
    </a:lvl3pPr>
    <a:lvl4pPr marL="1684736" algn="l" defTabSz="1123158" rtl="0" eaLnBrk="1" latinLnBrk="1" hangingPunct="1">
      <a:defRPr sz="1474" kern="1200">
        <a:solidFill>
          <a:schemeClr val="tx1"/>
        </a:solidFill>
        <a:latin typeface="+mn-lt"/>
        <a:ea typeface="+mn-ea"/>
        <a:cs typeface="+mn-cs"/>
      </a:defRPr>
    </a:lvl4pPr>
    <a:lvl5pPr marL="2246315" algn="l" defTabSz="1123158" rtl="0" eaLnBrk="1" latinLnBrk="1" hangingPunct="1">
      <a:defRPr sz="1474" kern="1200">
        <a:solidFill>
          <a:schemeClr val="tx1"/>
        </a:solidFill>
        <a:latin typeface="+mn-lt"/>
        <a:ea typeface="+mn-ea"/>
        <a:cs typeface="+mn-cs"/>
      </a:defRPr>
    </a:lvl5pPr>
    <a:lvl6pPr marL="2807894" algn="l" defTabSz="1123158" rtl="0" eaLnBrk="1" latinLnBrk="1" hangingPunct="1">
      <a:defRPr sz="1474" kern="1200">
        <a:solidFill>
          <a:schemeClr val="tx1"/>
        </a:solidFill>
        <a:latin typeface="+mn-lt"/>
        <a:ea typeface="+mn-ea"/>
        <a:cs typeface="+mn-cs"/>
      </a:defRPr>
    </a:lvl6pPr>
    <a:lvl7pPr marL="3369473" algn="l" defTabSz="1123158" rtl="0" eaLnBrk="1" latinLnBrk="1" hangingPunct="1">
      <a:defRPr sz="1474" kern="1200">
        <a:solidFill>
          <a:schemeClr val="tx1"/>
        </a:solidFill>
        <a:latin typeface="+mn-lt"/>
        <a:ea typeface="+mn-ea"/>
        <a:cs typeface="+mn-cs"/>
      </a:defRPr>
    </a:lvl7pPr>
    <a:lvl8pPr marL="3931051" algn="l" defTabSz="1123158" rtl="0" eaLnBrk="1" latinLnBrk="1" hangingPunct="1">
      <a:defRPr sz="1474" kern="1200">
        <a:solidFill>
          <a:schemeClr val="tx1"/>
        </a:solidFill>
        <a:latin typeface="+mn-lt"/>
        <a:ea typeface="+mn-ea"/>
        <a:cs typeface="+mn-cs"/>
      </a:defRPr>
    </a:lvl8pPr>
    <a:lvl9pPr marL="4492630" algn="l" defTabSz="1123158" rtl="0" eaLnBrk="1" latinLnBrk="1" hangingPunct="1">
      <a:defRPr sz="1474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6E6367-45FB-5842-6C90-4109BD30D5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D3166E8B-A78F-1D54-18BC-14D0B821A8F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2725738" y="850900"/>
            <a:ext cx="4487862" cy="2297113"/>
          </a:xfrm>
        </p:spPr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7769BB39-B386-0198-B98C-AB4D520C91A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>
              <a:buFont typeface="Arial" panose="020B0604020202020204" pitchFamily="34" charset="0"/>
              <a:buNone/>
            </a:pPr>
            <a:endParaRPr lang="ko-KR" altLang="en-US" b="0" i="0">
              <a:solidFill>
                <a:srgbClr val="0A0A0A"/>
              </a:solidFill>
              <a:effectLst/>
              <a:highlight>
                <a:srgbClr val="FFFFFF"/>
              </a:highlight>
              <a:latin typeface="Arial" panose="020B0604020202020204" pitchFamily="34" charset="0"/>
            </a:endParaRP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6B4F56D3-E909-9F09-C438-FDD84840C49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980B19B-8406-46F2-B64C-47898E4E4E8C}" type="slidenum">
              <a:rPr lang="ko-KR" altLang="en-US" smtClean="0"/>
              <a:t>0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3056245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095512-E28A-412D-8E2A-E83B5C7748DB}" type="datetimeFigureOut">
              <a:rPr lang="ko-KR" altLang="en-US" smtClean="0"/>
              <a:t>2026-08-31</a:t>
            </a:fld>
            <a:endParaRPr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DA0FC8-DD96-4359-8D4F-3B55A1048044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355E782A-C116-3FA7-827A-885F52703439}"/>
              </a:ext>
            </a:extLst>
          </p:cNvPr>
          <p:cNvSpPr/>
          <p:nvPr userDrawn="1"/>
        </p:nvSpPr>
        <p:spPr>
          <a:xfrm>
            <a:off x="0" y="0"/>
            <a:ext cx="15479713" cy="7920038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8935867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494" userDrawn="1">
          <p15:clr>
            <a:srgbClr val="FBAE40"/>
          </p15:clr>
        </p15:guide>
        <p15:guide id="2" pos="4875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095512-E28A-412D-8E2A-E83B5C7748DB}" type="datetimeFigureOut">
              <a:rPr lang="ko-KR" altLang="en-US" smtClean="0"/>
              <a:t>2026-08-31</a:t>
            </a:fld>
            <a:endParaRPr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DA0FC8-DD96-4359-8D4F-3B55A104804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3000015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494">
          <p15:clr>
            <a:srgbClr val="FBAE40"/>
          </p15:clr>
        </p15:guide>
        <p15:guide id="2" pos="4875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본문_거버닝타입1_대제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직선 연결선 4">
            <a:extLst>
              <a:ext uri="{FF2B5EF4-FFF2-40B4-BE49-F238E27FC236}">
                <a16:creationId xmlns:a16="http://schemas.microsoft.com/office/drawing/2014/main" id="{758BC5DB-A012-437F-B11F-A1CEFB4DD79B}"/>
              </a:ext>
            </a:extLst>
          </p:cNvPr>
          <p:cNvCxnSpPr/>
          <p:nvPr userDrawn="1"/>
        </p:nvCxnSpPr>
        <p:spPr>
          <a:xfrm>
            <a:off x="303686" y="646076"/>
            <a:ext cx="14872349" cy="1223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직선 연결선 5">
            <a:extLst>
              <a:ext uri="{FF2B5EF4-FFF2-40B4-BE49-F238E27FC236}">
                <a16:creationId xmlns:a16="http://schemas.microsoft.com/office/drawing/2014/main" id="{66851E2B-3A7B-48B3-8C80-987C1CCDFFF7}"/>
              </a:ext>
            </a:extLst>
          </p:cNvPr>
          <p:cNvCxnSpPr/>
          <p:nvPr userDrawn="1"/>
        </p:nvCxnSpPr>
        <p:spPr>
          <a:xfrm>
            <a:off x="303686" y="7582845"/>
            <a:ext cx="14872349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 Box 2">
            <a:extLst>
              <a:ext uri="{FF2B5EF4-FFF2-40B4-BE49-F238E27FC236}">
                <a16:creationId xmlns:a16="http://schemas.microsoft.com/office/drawing/2014/main" id="{69F64B39-9897-47DA-AB6B-CFF25250AFCC}"/>
              </a:ext>
            </a:extLst>
          </p:cNvPr>
          <p:cNvSpPr txBox="1">
            <a:spLocks noChangeArrowheads="1"/>
          </p:cNvSpPr>
          <p:nvPr userDrawn="1"/>
        </p:nvSpPr>
        <p:spPr bwMode="gray">
          <a:xfrm>
            <a:off x="6880710" y="7591925"/>
            <a:ext cx="1718295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rIns="0">
            <a:spAutoFit/>
          </a:bodyPr>
          <a:lstStyle>
            <a:lvl1pPr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1pPr>
            <a:lvl2pPr marL="742950" indent="-28575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2pPr>
            <a:lvl3pPr marL="1143000" indent="-22860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3pPr>
            <a:lvl4pPr marL="1600200" indent="-22860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4pPr>
            <a:lvl5pPr marL="2057400" indent="-22860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5pPr>
            <a:lvl6pPr marL="25146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6pPr>
            <a:lvl7pPr marL="29718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7pPr>
            <a:lvl8pPr marL="34290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8pPr>
            <a:lvl9pPr marL="38862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9pPr>
          </a:lstStyle>
          <a:p>
            <a:pPr algn="dist" eaLnBrk="1" latinLnBrk="0" hangingPunct="1">
              <a:spcBef>
                <a:spcPct val="50000"/>
              </a:spcBef>
            </a:pPr>
            <a:r>
              <a:rPr lang="ko-KR" altLang="en-US" sz="1000" b="1">
                <a:solidFill>
                  <a:srgbClr val="595959"/>
                </a:solidFill>
                <a:latin typeface="+mn-lt"/>
                <a:ea typeface="+mn-ea"/>
              </a:rPr>
              <a:t>｜</a:t>
            </a:r>
            <a:r>
              <a:rPr lang="en-US" altLang="ko-KR" sz="1000" b="1">
                <a:solidFill>
                  <a:srgbClr val="595959"/>
                </a:solidFill>
                <a:latin typeface="+mn-lt"/>
                <a:ea typeface="+mn-ea"/>
              </a:rPr>
              <a:t>CONFIDENTIAL</a:t>
            </a:r>
            <a:r>
              <a:rPr lang="ko-KR" altLang="en-US" sz="1000" b="1">
                <a:solidFill>
                  <a:srgbClr val="595959"/>
                </a:solidFill>
                <a:latin typeface="+mn-lt"/>
                <a:ea typeface="+mn-ea"/>
              </a:rPr>
              <a:t>｜</a:t>
            </a:r>
            <a:endParaRPr lang="en-US" altLang="ko-KR" sz="1000" b="1">
              <a:solidFill>
                <a:srgbClr val="595959"/>
              </a:solidFill>
              <a:latin typeface="+mn-lt"/>
              <a:ea typeface="+mn-ea"/>
            </a:endParaRPr>
          </a:p>
        </p:txBody>
      </p:sp>
      <p:sp>
        <p:nvSpPr>
          <p:cNvPr id="9" name="Google Shape;22;p50">
            <a:extLst>
              <a:ext uri="{FF2B5EF4-FFF2-40B4-BE49-F238E27FC236}">
                <a16:creationId xmlns:a16="http://schemas.microsoft.com/office/drawing/2014/main" id="{AE991702-F166-42FA-9F57-2FCC584FABD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425288" y="165004"/>
            <a:ext cx="14627120" cy="473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2200" b="1" i="0" u="none" strike="noStrike" cap="none">
                <a:solidFill>
                  <a:schemeClr val="dk1"/>
                </a:solidFill>
                <a:latin typeface="+mn-lt"/>
                <a:ea typeface="+mn-ea"/>
                <a:cs typeface="Arial Narrow"/>
                <a:sym typeface="Arial Narrow"/>
              </a:defRPr>
            </a:lvl1pPr>
            <a:lvl2pPr marL="742950" marR="0" lvl="1" indent="-309563" algn="l" rtl="0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1950" b="0" i="0" u="none" strike="noStrike" cap="none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defRPr>
            </a:lvl2pPr>
            <a:lvl3pPr marL="1114425" marR="0" lvl="2" indent="-288925" algn="l" rtl="0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1625" b="0" i="0" u="none" strike="noStrike" cap="none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defRPr>
            </a:lvl3pPr>
            <a:lvl4pPr marL="1485900" marR="0" lvl="3" indent="-278606" algn="l" rtl="0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463" b="0" i="0" u="none" strike="noStrike" cap="none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defRPr>
            </a:lvl4pPr>
            <a:lvl5pPr marL="1857375" marR="0" lvl="4" indent="-278606" algn="l" rtl="0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463" b="0" i="0" u="none" strike="noStrike" cap="none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defRPr>
            </a:lvl5pPr>
            <a:lvl6pPr marL="2228850" marR="0" lvl="5" indent="-278606" algn="l" rtl="0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463" b="0" i="0" u="none" strike="noStrike" cap="none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defRPr>
            </a:lvl6pPr>
            <a:lvl7pPr marL="2600325" marR="0" lvl="6" indent="-278606" algn="l" rtl="0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463" b="0" i="0" u="none" strike="noStrike" cap="none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defRPr>
            </a:lvl7pPr>
            <a:lvl8pPr marL="2971800" marR="0" lvl="7" indent="-278606" algn="l" rtl="0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463" b="0" i="0" u="none" strike="noStrike" cap="none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defRPr>
            </a:lvl8pPr>
            <a:lvl9pPr marL="3343275" marR="0" lvl="8" indent="-278606" algn="l" rtl="0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463" b="0" i="0" u="none" strike="noStrike" cap="none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defRPr>
            </a:lvl9pPr>
          </a:lstStyle>
          <a:p>
            <a:endParaRPr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4531855-12D1-4840-AC9D-E9E9D345DA8C}"/>
              </a:ext>
            </a:extLst>
          </p:cNvPr>
          <p:cNvSpPr txBox="1"/>
          <p:nvPr userDrawn="1"/>
        </p:nvSpPr>
        <p:spPr>
          <a:xfrm>
            <a:off x="14645220" y="7645243"/>
            <a:ext cx="117020" cy="1384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l"/>
            <a:fld id="{71833A01-07EF-4C06-8B07-5C547BD4FE22}" type="slidenum">
              <a:rPr lang="ko-KR" altLang="en-US" sz="900" smtClean="0">
                <a:solidFill>
                  <a:srgbClr val="595959"/>
                </a:solidFill>
              </a:rPr>
              <a:t>‹#›</a:t>
            </a:fld>
            <a:endParaRPr lang="ko-KR" altLang="en-US" sz="900">
              <a:solidFill>
                <a:srgbClr val="595959"/>
              </a:solidFill>
            </a:endParaRP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D018E970-5960-4CC4-B6C9-220EBE9CDA81}"/>
              </a:ext>
            </a:extLst>
          </p:cNvPr>
          <p:cNvSpPr>
            <a:spLocks noGrp="1"/>
          </p:cNvSpPr>
          <p:nvPr>
            <p:ph idx="10" hasCustomPrompt="1"/>
          </p:nvPr>
        </p:nvSpPr>
        <p:spPr>
          <a:xfrm>
            <a:off x="426733" y="809792"/>
            <a:ext cx="14625675" cy="706775"/>
          </a:xfrm>
          <a:prstGeom prst="rect">
            <a:avLst/>
          </a:prstGeom>
        </p:spPr>
        <p:txBody>
          <a:bodyPr/>
          <a:lstStyle>
            <a:lvl1pPr marL="0" indent="0" latinLnBrk="0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None/>
              <a:defRPr sz="1600"/>
            </a:lvl1pPr>
          </a:lstStyle>
          <a:p>
            <a:pPr lvl="0"/>
            <a:r>
              <a:rPr lang="en-US" altLang="ko-KR"/>
              <a:t>Governing Message</a:t>
            </a:r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2974566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269">
          <p15:clr>
            <a:srgbClr val="FBAE40"/>
          </p15:clr>
        </p15:guide>
        <p15:guide id="3" pos="9482">
          <p15:clr>
            <a:srgbClr val="FBAE40"/>
          </p15:clr>
        </p15:guide>
        <p15:guide id="4" pos="9338">
          <p15:clr>
            <a:srgbClr val="FBAE40"/>
          </p15:clr>
        </p15:guide>
        <p15:guide id="5" pos="413">
          <p15:clr>
            <a:srgbClr val="FBAE40"/>
          </p15:clr>
        </p15:guide>
        <p15:guide id="6" orient="horz" pos="505">
          <p15:clr>
            <a:srgbClr val="FBAE40"/>
          </p15:clr>
        </p15:guide>
        <p15:guide id="7" orient="horz" pos="4589">
          <p15:clr>
            <a:srgbClr val="FBAE40"/>
          </p15:clr>
        </p15:guide>
        <p15:guide id="8" orient="horz" pos="1028">
          <p15:clr>
            <a:srgbClr val="FBAE40"/>
          </p15:clr>
        </p15:guide>
        <p15:guide id="9" pos="4876">
          <p15:clr>
            <a:srgbClr val="FBAE40"/>
          </p15:clr>
        </p15:guide>
        <p15:guide id="10" pos="5019">
          <p15:clr>
            <a:srgbClr val="FBAE40"/>
          </p15:clr>
        </p15:guide>
        <p15:guide id="11" pos="4732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4231" y="421669"/>
            <a:ext cx="13351252" cy="153084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4231" y="2108344"/>
            <a:ext cx="13351252" cy="502519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64230" y="7340702"/>
            <a:ext cx="3482935" cy="42166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38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64DE79-268F-4C1A-8933-263129D2AF90}" type="datetimeFigureOut">
              <a:rPr lang="en-US" dirty="0"/>
              <a:t>8/31/2026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127655" y="7340702"/>
            <a:ext cx="5224403" cy="42166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38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932548" y="7340702"/>
            <a:ext cx="3482935" cy="42166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38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F63A3B-78C7-47BE-AE5E-E10140E04643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3962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0" r:id="rId1"/>
    <p:sldLayoutId id="2147483737" r:id="rId2"/>
    <p:sldLayoutId id="2147483736" r:id="rId3"/>
  </p:sldLayoutIdLst>
  <p:txStyles>
    <p:titleStyle>
      <a:lvl1pPr algn="l" defTabSz="1056041" rtl="0" eaLnBrk="1" latinLnBrk="1" hangingPunct="1">
        <a:lnSpc>
          <a:spcPct val="90000"/>
        </a:lnSpc>
        <a:spcBef>
          <a:spcPct val="0"/>
        </a:spcBef>
        <a:buNone/>
        <a:defRPr sz="5082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64010" indent="-264010" algn="l" defTabSz="1056041" rtl="0" eaLnBrk="1" latinLnBrk="1" hangingPunct="1">
        <a:lnSpc>
          <a:spcPct val="90000"/>
        </a:lnSpc>
        <a:spcBef>
          <a:spcPts val="1155"/>
        </a:spcBef>
        <a:buFont typeface="Arial" panose="020B0604020202020204" pitchFamily="34" charset="0"/>
        <a:buChar char="•"/>
        <a:defRPr sz="3234" kern="1200">
          <a:solidFill>
            <a:schemeClr val="tx1"/>
          </a:solidFill>
          <a:latin typeface="+mn-lt"/>
          <a:ea typeface="+mn-ea"/>
          <a:cs typeface="+mn-cs"/>
        </a:defRPr>
      </a:lvl1pPr>
      <a:lvl2pPr marL="792030" indent="-264010" algn="l" defTabSz="1056041" rtl="0" eaLnBrk="1" latinLnBrk="1" hangingPunct="1">
        <a:lnSpc>
          <a:spcPct val="90000"/>
        </a:lnSpc>
        <a:spcBef>
          <a:spcPts val="577"/>
        </a:spcBef>
        <a:buFont typeface="Arial" panose="020B0604020202020204" pitchFamily="34" charset="0"/>
        <a:buChar char="•"/>
        <a:defRPr sz="2772" kern="1200">
          <a:solidFill>
            <a:schemeClr val="tx1"/>
          </a:solidFill>
          <a:latin typeface="+mn-lt"/>
          <a:ea typeface="+mn-ea"/>
          <a:cs typeface="+mn-cs"/>
        </a:defRPr>
      </a:lvl2pPr>
      <a:lvl3pPr marL="1320051" indent="-264010" algn="l" defTabSz="1056041" rtl="0" eaLnBrk="1" latinLnBrk="1" hangingPunct="1">
        <a:lnSpc>
          <a:spcPct val="90000"/>
        </a:lnSpc>
        <a:spcBef>
          <a:spcPts val="577"/>
        </a:spcBef>
        <a:buFont typeface="Arial" panose="020B0604020202020204" pitchFamily="34" charset="0"/>
        <a:buChar char="•"/>
        <a:defRPr sz="2310" kern="1200">
          <a:solidFill>
            <a:schemeClr val="tx1"/>
          </a:solidFill>
          <a:latin typeface="+mn-lt"/>
          <a:ea typeface="+mn-ea"/>
          <a:cs typeface="+mn-cs"/>
        </a:defRPr>
      </a:lvl3pPr>
      <a:lvl4pPr marL="1848071" indent="-264010" algn="l" defTabSz="1056041" rtl="0" eaLnBrk="1" latinLnBrk="1" hangingPunct="1">
        <a:lnSpc>
          <a:spcPct val="90000"/>
        </a:lnSpc>
        <a:spcBef>
          <a:spcPts val="577"/>
        </a:spcBef>
        <a:buFont typeface="Arial" panose="020B0604020202020204" pitchFamily="34" charset="0"/>
        <a:buChar char="•"/>
        <a:defRPr sz="2079" kern="1200">
          <a:solidFill>
            <a:schemeClr val="tx1"/>
          </a:solidFill>
          <a:latin typeface="+mn-lt"/>
          <a:ea typeface="+mn-ea"/>
          <a:cs typeface="+mn-cs"/>
        </a:defRPr>
      </a:lvl4pPr>
      <a:lvl5pPr marL="2376091" indent="-264010" algn="l" defTabSz="1056041" rtl="0" eaLnBrk="1" latinLnBrk="1" hangingPunct="1">
        <a:lnSpc>
          <a:spcPct val="90000"/>
        </a:lnSpc>
        <a:spcBef>
          <a:spcPts val="577"/>
        </a:spcBef>
        <a:buFont typeface="Arial" panose="020B0604020202020204" pitchFamily="34" charset="0"/>
        <a:buChar char="•"/>
        <a:defRPr sz="2079" kern="1200">
          <a:solidFill>
            <a:schemeClr val="tx1"/>
          </a:solidFill>
          <a:latin typeface="+mn-lt"/>
          <a:ea typeface="+mn-ea"/>
          <a:cs typeface="+mn-cs"/>
        </a:defRPr>
      </a:lvl5pPr>
      <a:lvl6pPr marL="2904112" indent="-264010" algn="l" defTabSz="1056041" rtl="0" eaLnBrk="1" latinLnBrk="1" hangingPunct="1">
        <a:lnSpc>
          <a:spcPct val="90000"/>
        </a:lnSpc>
        <a:spcBef>
          <a:spcPts val="577"/>
        </a:spcBef>
        <a:buFont typeface="Arial" panose="020B0604020202020204" pitchFamily="34" charset="0"/>
        <a:buChar char="•"/>
        <a:defRPr sz="2079" kern="1200">
          <a:solidFill>
            <a:schemeClr val="tx1"/>
          </a:solidFill>
          <a:latin typeface="+mn-lt"/>
          <a:ea typeface="+mn-ea"/>
          <a:cs typeface="+mn-cs"/>
        </a:defRPr>
      </a:lvl6pPr>
      <a:lvl7pPr marL="3432132" indent="-264010" algn="l" defTabSz="1056041" rtl="0" eaLnBrk="1" latinLnBrk="1" hangingPunct="1">
        <a:lnSpc>
          <a:spcPct val="90000"/>
        </a:lnSpc>
        <a:spcBef>
          <a:spcPts val="577"/>
        </a:spcBef>
        <a:buFont typeface="Arial" panose="020B0604020202020204" pitchFamily="34" charset="0"/>
        <a:buChar char="•"/>
        <a:defRPr sz="2079" kern="1200">
          <a:solidFill>
            <a:schemeClr val="tx1"/>
          </a:solidFill>
          <a:latin typeface="+mn-lt"/>
          <a:ea typeface="+mn-ea"/>
          <a:cs typeface="+mn-cs"/>
        </a:defRPr>
      </a:lvl7pPr>
      <a:lvl8pPr marL="3960152" indent="-264010" algn="l" defTabSz="1056041" rtl="0" eaLnBrk="1" latinLnBrk="1" hangingPunct="1">
        <a:lnSpc>
          <a:spcPct val="90000"/>
        </a:lnSpc>
        <a:spcBef>
          <a:spcPts val="577"/>
        </a:spcBef>
        <a:buFont typeface="Arial" panose="020B0604020202020204" pitchFamily="34" charset="0"/>
        <a:buChar char="•"/>
        <a:defRPr sz="2079" kern="1200">
          <a:solidFill>
            <a:schemeClr val="tx1"/>
          </a:solidFill>
          <a:latin typeface="+mn-lt"/>
          <a:ea typeface="+mn-ea"/>
          <a:cs typeface="+mn-cs"/>
        </a:defRPr>
      </a:lvl8pPr>
      <a:lvl9pPr marL="4488172" indent="-264010" algn="l" defTabSz="1056041" rtl="0" eaLnBrk="1" latinLnBrk="1" hangingPunct="1">
        <a:lnSpc>
          <a:spcPct val="90000"/>
        </a:lnSpc>
        <a:spcBef>
          <a:spcPts val="577"/>
        </a:spcBef>
        <a:buFont typeface="Arial" panose="020B0604020202020204" pitchFamily="34" charset="0"/>
        <a:buChar char="•"/>
        <a:defRPr sz="2079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56041" rtl="0" eaLnBrk="1" latinLnBrk="1" hangingPunct="1">
        <a:defRPr sz="2079" kern="1200">
          <a:solidFill>
            <a:schemeClr val="tx1"/>
          </a:solidFill>
          <a:latin typeface="+mn-lt"/>
          <a:ea typeface="+mn-ea"/>
          <a:cs typeface="+mn-cs"/>
        </a:defRPr>
      </a:lvl1pPr>
      <a:lvl2pPr marL="528020" algn="l" defTabSz="1056041" rtl="0" eaLnBrk="1" latinLnBrk="1" hangingPunct="1">
        <a:defRPr sz="2079" kern="1200">
          <a:solidFill>
            <a:schemeClr val="tx1"/>
          </a:solidFill>
          <a:latin typeface="+mn-lt"/>
          <a:ea typeface="+mn-ea"/>
          <a:cs typeface="+mn-cs"/>
        </a:defRPr>
      </a:lvl2pPr>
      <a:lvl3pPr marL="1056041" algn="l" defTabSz="1056041" rtl="0" eaLnBrk="1" latinLnBrk="1" hangingPunct="1">
        <a:defRPr sz="2079" kern="1200">
          <a:solidFill>
            <a:schemeClr val="tx1"/>
          </a:solidFill>
          <a:latin typeface="+mn-lt"/>
          <a:ea typeface="+mn-ea"/>
          <a:cs typeface="+mn-cs"/>
        </a:defRPr>
      </a:lvl3pPr>
      <a:lvl4pPr marL="1584061" algn="l" defTabSz="1056041" rtl="0" eaLnBrk="1" latinLnBrk="1" hangingPunct="1">
        <a:defRPr sz="2079" kern="1200">
          <a:solidFill>
            <a:schemeClr val="tx1"/>
          </a:solidFill>
          <a:latin typeface="+mn-lt"/>
          <a:ea typeface="+mn-ea"/>
          <a:cs typeface="+mn-cs"/>
        </a:defRPr>
      </a:lvl4pPr>
      <a:lvl5pPr marL="2112081" algn="l" defTabSz="1056041" rtl="0" eaLnBrk="1" latinLnBrk="1" hangingPunct="1">
        <a:defRPr sz="2079" kern="1200">
          <a:solidFill>
            <a:schemeClr val="tx1"/>
          </a:solidFill>
          <a:latin typeface="+mn-lt"/>
          <a:ea typeface="+mn-ea"/>
          <a:cs typeface="+mn-cs"/>
        </a:defRPr>
      </a:lvl5pPr>
      <a:lvl6pPr marL="2640101" algn="l" defTabSz="1056041" rtl="0" eaLnBrk="1" latinLnBrk="1" hangingPunct="1">
        <a:defRPr sz="2079" kern="1200">
          <a:solidFill>
            <a:schemeClr val="tx1"/>
          </a:solidFill>
          <a:latin typeface="+mn-lt"/>
          <a:ea typeface="+mn-ea"/>
          <a:cs typeface="+mn-cs"/>
        </a:defRPr>
      </a:lvl6pPr>
      <a:lvl7pPr marL="3168122" algn="l" defTabSz="1056041" rtl="0" eaLnBrk="1" latinLnBrk="1" hangingPunct="1">
        <a:defRPr sz="2079" kern="1200">
          <a:solidFill>
            <a:schemeClr val="tx1"/>
          </a:solidFill>
          <a:latin typeface="+mn-lt"/>
          <a:ea typeface="+mn-ea"/>
          <a:cs typeface="+mn-cs"/>
        </a:defRPr>
      </a:lvl7pPr>
      <a:lvl8pPr marL="3696142" algn="l" defTabSz="1056041" rtl="0" eaLnBrk="1" latinLnBrk="1" hangingPunct="1">
        <a:defRPr sz="2079" kern="1200">
          <a:solidFill>
            <a:schemeClr val="tx1"/>
          </a:solidFill>
          <a:latin typeface="+mn-lt"/>
          <a:ea typeface="+mn-ea"/>
          <a:cs typeface="+mn-cs"/>
        </a:defRPr>
      </a:lvl8pPr>
      <a:lvl9pPr marL="4224162" algn="l" defTabSz="1056041" rtl="0" eaLnBrk="1" latinLnBrk="1" hangingPunct="1">
        <a:defRPr sz="207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1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.jpeg"/><Relationship Id="rId11" Type="http://schemas.openxmlformats.org/officeDocument/2006/relationships/image" Target="../media/image9.svg"/><Relationship Id="rId5" Type="http://schemas.openxmlformats.org/officeDocument/2006/relationships/image" Target="../media/image3.png"/><Relationship Id="rId10" Type="http://schemas.openxmlformats.org/officeDocument/2006/relationships/image" Target="../media/image8.png"/><Relationship Id="rId4" Type="http://schemas.openxmlformats.org/officeDocument/2006/relationships/image" Target="../media/image2.png"/><Relationship Id="rId9" Type="http://schemas.openxmlformats.org/officeDocument/2006/relationships/image" Target="../media/image7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626C56-B891-FB81-5214-25974DB8B1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62B0438A-9CB3-3C4C-C6B3-CDA29D41684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 dirty="0">
                <a:latin typeface="Arial Narrow" panose="020B0606020202030204" pitchFamily="34" charset="0"/>
                <a:ea typeface="LG스마트체 Regular" panose="020B0600000101010101" pitchFamily="50" charset="-127"/>
              </a:rPr>
              <a:t>6-1) </a:t>
            </a:r>
            <a:r>
              <a:rPr lang="en-US" altLang="ko-KR" dirty="0" err="1">
                <a:latin typeface="Arial Narrow" panose="020B0606020202030204" pitchFamily="34" charset="0"/>
                <a:ea typeface="LG스마트체 Regular" panose="020B0600000101010101" pitchFamily="50" charset="-127"/>
              </a:rPr>
              <a:t>Factova</a:t>
            </a:r>
            <a:r>
              <a:rPr lang="en-US" altLang="ko-KR" dirty="0">
                <a:latin typeface="Arial Narrow" panose="020B0606020202030204" pitchFamily="34" charset="0"/>
                <a:ea typeface="LG스마트체 Regular" panose="020B0600000101010101" pitchFamily="50" charset="-127"/>
              </a:rPr>
              <a:t> </a:t>
            </a:r>
            <a:r>
              <a:rPr lang="en-US" altLang="ko-KR" dirty="0" err="1">
                <a:latin typeface="Arial Narrow" panose="020B0606020202030204" pitchFamily="34" charset="0"/>
                <a:ea typeface="LG스마트체 Regular" panose="020B0600000101010101" pitchFamily="50" charset="-127"/>
              </a:rPr>
              <a:t>TestOn</a:t>
            </a:r>
            <a:r>
              <a:rPr lang="en-US" altLang="ko-KR" dirty="0">
                <a:latin typeface="Arial Narrow" panose="020B0606020202030204" pitchFamily="34" charset="0"/>
                <a:ea typeface="LG스마트체 Regular" panose="020B0600000101010101" pitchFamily="50" charset="-127"/>
              </a:rPr>
              <a:t> - </a:t>
            </a:r>
            <a:r>
              <a:rPr lang="ko-KR" altLang="en-US" dirty="0">
                <a:latin typeface="Arial Narrow" panose="020B0606020202030204" pitchFamily="34" charset="0"/>
                <a:ea typeface="LG스마트체 Regular" panose="020B0600000101010101" pitchFamily="50" charset="-127"/>
              </a:rPr>
              <a:t>“설비 입고 전 솔루션으로 자동 검증하고</a:t>
            </a:r>
            <a:r>
              <a:rPr lang="en-US" altLang="ko-KR" dirty="0">
                <a:latin typeface="Arial Narrow" panose="020B0606020202030204" pitchFamily="34" charset="0"/>
                <a:ea typeface="LG스마트체 Regular" panose="020B0600000101010101" pitchFamily="50" charset="-127"/>
              </a:rPr>
              <a:t>, </a:t>
            </a:r>
            <a:r>
              <a:rPr lang="ko-KR" altLang="en-US" dirty="0">
                <a:latin typeface="Arial Narrow" panose="020B0606020202030204" pitchFamily="34" charset="0"/>
                <a:ea typeface="LG스마트체 Regular" panose="020B0600000101010101" pitchFamily="50" charset="-127"/>
              </a:rPr>
              <a:t>현장에서 바로 </a:t>
            </a:r>
            <a:r>
              <a:rPr lang="en-US" altLang="ko-KR" dirty="0">
                <a:latin typeface="Arial Narrow" panose="020B0606020202030204" pitchFamily="34" charset="0"/>
                <a:ea typeface="LG스마트체 Regular" panose="020B0600000101010101" pitchFamily="50" charset="-127"/>
              </a:rPr>
              <a:t>Set-Up</a:t>
            </a:r>
            <a:r>
              <a:rPr lang="ko-KR" altLang="en-US" dirty="0">
                <a:latin typeface="Arial Narrow" panose="020B0606020202030204" pitchFamily="34" charset="0"/>
                <a:ea typeface="LG스마트체 Regular" panose="020B0600000101010101" pitchFamily="50" charset="-127"/>
              </a:rPr>
              <a:t>해서 </a:t>
            </a:r>
            <a:r>
              <a:rPr lang="en-US" altLang="ko-KR" dirty="0">
                <a:latin typeface="Arial Narrow" panose="020B0606020202030204" pitchFamily="34" charset="0"/>
                <a:ea typeface="LG스마트체 Regular" panose="020B0600000101010101" pitchFamily="50" charset="-127"/>
              </a:rPr>
              <a:t>Ramp-Up </a:t>
            </a:r>
            <a:r>
              <a:rPr lang="ko-KR" altLang="en-US" dirty="0">
                <a:latin typeface="Arial Narrow" panose="020B0606020202030204" pitchFamily="34" charset="0"/>
                <a:ea typeface="LG스마트체 Regular" panose="020B0600000101010101" pitchFamily="50" charset="-127"/>
              </a:rPr>
              <a:t>시간 단축하기” </a:t>
            </a:r>
            <a:r>
              <a:rPr lang="en-US" altLang="ko-KR" dirty="0">
                <a:latin typeface="Arial Narrow" panose="020B0606020202030204" pitchFamily="34" charset="0"/>
                <a:ea typeface="LG스마트체 Regular" panose="020B0600000101010101" pitchFamily="50" charset="-127"/>
              </a:rPr>
              <a:t> </a:t>
            </a:r>
            <a:endParaRPr lang="ko-KR" altLang="en-US" dirty="0"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</p:txBody>
      </p:sp>
      <p:sp>
        <p:nvSpPr>
          <p:cNvPr id="1550" name="Rectangle 10">
            <a:extLst>
              <a:ext uri="{FF2B5EF4-FFF2-40B4-BE49-F238E27FC236}">
                <a16:creationId xmlns:a16="http://schemas.microsoft.com/office/drawing/2014/main" id="{FFA19447-22DD-016A-5847-A01BD5747572}"/>
              </a:ext>
            </a:extLst>
          </p:cNvPr>
          <p:cNvSpPr/>
          <p:nvPr/>
        </p:nvSpPr>
        <p:spPr>
          <a:xfrm>
            <a:off x="5468670" y="801688"/>
            <a:ext cx="4536512" cy="6483350"/>
          </a:xfrm>
          <a:prstGeom prst="roundRect">
            <a:avLst>
              <a:gd name="adj" fmla="val 3532"/>
            </a:avLst>
          </a:prstGeom>
          <a:solidFill>
            <a:schemeClr val="bg1">
              <a:lumMod val="85000"/>
              <a:alpha val="50000"/>
            </a:scheme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36000" tIns="108000" rIns="3600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400">
              <a:defRPr/>
            </a:pPr>
            <a:endParaRPr lang="ko-KR" altLang="en-US" sz="1050" b="1" kern="0">
              <a:solidFill>
                <a:srgbClr val="333333"/>
              </a:solidFill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</p:txBody>
      </p:sp>
      <p:grpSp>
        <p:nvGrpSpPr>
          <p:cNvPr id="1554" name="그룹 1553">
            <a:extLst>
              <a:ext uri="{FF2B5EF4-FFF2-40B4-BE49-F238E27FC236}">
                <a16:creationId xmlns:a16="http://schemas.microsoft.com/office/drawing/2014/main" id="{0165F076-301E-81C5-DB91-AD72CC3739AB}"/>
              </a:ext>
            </a:extLst>
          </p:cNvPr>
          <p:cNvGrpSpPr/>
          <p:nvPr/>
        </p:nvGrpSpPr>
        <p:grpSpPr>
          <a:xfrm>
            <a:off x="5468670" y="810261"/>
            <a:ext cx="4536512" cy="339047"/>
            <a:chOff x="5024437" y="494579"/>
            <a:chExt cx="4536512" cy="339047"/>
          </a:xfrm>
        </p:grpSpPr>
        <p:sp>
          <p:nvSpPr>
            <p:cNvPr id="1555" name="직사각형 1554">
              <a:extLst>
                <a:ext uri="{FF2B5EF4-FFF2-40B4-BE49-F238E27FC236}">
                  <a16:creationId xmlns:a16="http://schemas.microsoft.com/office/drawing/2014/main" id="{FC248BDC-B88D-9829-88EF-E856F2F6DB4A}"/>
                </a:ext>
              </a:extLst>
            </p:cNvPr>
            <p:cNvSpPr/>
            <p:nvPr/>
          </p:nvSpPr>
          <p:spPr>
            <a:xfrm>
              <a:off x="5087686" y="502958"/>
              <a:ext cx="4473263" cy="330668"/>
            </a:xfrm>
            <a:prstGeom prst="rect">
              <a:avLst/>
            </a:prstGeom>
          </p:spPr>
          <p:txBody>
            <a:bodyPr wrap="square" lIns="288000">
              <a:spAutoFit/>
            </a:bodyPr>
            <a:lstStyle/>
            <a:p>
              <a:pPr marL="0" marR="0" lvl="0" indent="0" algn="l" defTabSz="914342" rtl="0" eaLnBrk="1" fontAlgn="auto" latinLnBrk="1" hangingPunct="1">
                <a:lnSpc>
                  <a:spcPct val="12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ko-KR" sz="1400" b="1" i="0" strike="noStrike" kern="1200" cap="none" spc="0" normalizeH="0" baseline="0" noProof="0">
                  <a:ln>
                    <a:noFill/>
                  </a:ln>
                  <a:solidFill>
                    <a:srgbClr val="A50021"/>
                  </a:solidFill>
                  <a:effectLst/>
                  <a:uLnTx/>
                  <a:uFillTx/>
                  <a:latin typeface="Arial Narrow" panose="020B0606020202030204" pitchFamily="34" charset="0"/>
                  <a:ea typeface="LG스마트체 Regular" panose="020B0600000101010101" pitchFamily="50" charset="-127"/>
                  <a:cs typeface="+mn-cs"/>
                </a:rPr>
                <a:t>Q2. </a:t>
              </a:r>
              <a:r>
                <a:rPr kumimoji="1" lang="en-US" altLang="ko-KR" sz="1400" b="1" err="1">
                  <a:solidFill>
                    <a:srgbClr val="A50021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TestOn</a:t>
              </a:r>
              <a:r>
                <a:rPr kumimoji="1" lang="ko-KR" altLang="en-US" sz="1400" b="1">
                  <a:solidFill>
                    <a:srgbClr val="A50021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은 무엇이고</a:t>
              </a:r>
              <a:r>
                <a:rPr kumimoji="1" lang="en-US" altLang="ko-KR" sz="1400" b="1">
                  <a:solidFill>
                    <a:srgbClr val="A50021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, </a:t>
              </a:r>
              <a:r>
                <a:rPr kumimoji="1" lang="ko-KR" altLang="en-US" sz="1400" b="1" i="0" strike="noStrike" kern="1200" cap="none" spc="0" normalizeH="0" baseline="0" noProof="0">
                  <a:ln>
                    <a:noFill/>
                  </a:ln>
                  <a:solidFill>
                    <a:srgbClr val="A50021"/>
                  </a:solidFill>
                  <a:effectLst/>
                  <a:uLnTx/>
                  <a:uFillTx/>
                  <a:latin typeface="Arial Narrow" panose="020B0606020202030204" pitchFamily="34" charset="0"/>
                  <a:ea typeface="LG스마트체 Regular" panose="020B0600000101010101" pitchFamily="50" charset="-127"/>
                  <a:cs typeface="+mn-cs"/>
                </a:rPr>
                <a:t>업무에 잘 적용된</a:t>
              </a:r>
              <a:r>
                <a:rPr kumimoji="1" lang="ko-KR" altLang="en-US" sz="1400" b="1">
                  <a:solidFill>
                    <a:srgbClr val="A50021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 모습은</a:t>
              </a:r>
              <a:r>
                <a:rPr kumimoji="1" lang="en-US" altLang="ko-KR" sz="1400" b="1">
                  <a:solidFill>
                    <a:srgbClr val="A50021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?</a:t>
              </a:r>
              <a:endParaRPr kumimoji="1" lang="en-US" altLang="ko-KR" sz="1400" b="1" i="0" strike="noStrike" kern="1200" cap="none" spc="0" normalizeH="0" baseline="0" noProof="0">
                <a:ln>
                  <a:noFill/>
                </a:ln>
                <a:solidFill>
                  <a:srgbClr val="A50021"/>
                </a:solidFill>
                <a:effectLst/>
                <a:uLnTx/>
                <a:uFillTx/>
                <a:latin typeface="Arial Narrow" panose="020B0606020202030204" pitchFamily="34" charset="0"/>
                <a:ea typeface="LG스마트체 Regular" panose="020B0600000101010101" pitchFamily="50" charset="-127"/>
                <a:cs typeface="+mn-cs"/>
              </a:endParaRPr>
            </a:p>
          </p:txBody>
        </p:sp>
        <p:pic>
          <p:nvPicPr>
            <p:cNvPr id="1556" name="그림 1555">
              <a:extLst>
                <a:ext uri="{FF2B5EF4-FFF2-40B4-BE49-F238E27FC236}">
                  <a16:creationId xmlns:a16="http://schemas.microsoft.com/office/drawing/2014/main" id="{2B8C7824-F562-0A66-9BD2-B440C698749C}"/>
                </a:ext>
              </a:extLst>
            </p:cNvPr>
            <p:cNvPicPr preferRelativeResize="0"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024437" y="494579"/>
              <a:ext cx="324000" cy="324000"/>
            </a:xfrm>
            <a:prstGeom prst="rect">
              <a:avLst/>
            </a:prstGeom>
          </p:spPr>
        </p:pic>
      </p:grpSp>
      <p:grpSp>
        <p:nvGrpSpPr>
          <p:cNvPr id="1560" name="그룹 1559">
            <a:extLst>
              <a:ext uri="{FF2B5EF4-FFF2-40B4-BE49-F238E27FC236}">
                <a16:creationId xmlns:a16="http://schemas.microsoft.com/office/drawing/2014/main" id="{5D3936AD-EAF6-73A5-9B4B-7A2AAF6D4412}"/>
              </a:ext>
            </a:extLst>
          </p:cNvPr>
          <p:cNvGrpSpPr/>
          <p:nvPr/>
        </p:nvGrpSpPr>
        <p:grpSpPr>
          <a:xfrm>
            <a:off x="5478451" y="6362001"/>
            <a:ext cx="4519457" cy="502458"/>
            <a:chOff x="5024437" y="6846564"/>
            <a:chExt cx="4519457" cy="502458"/>
          </a:xfrm>
        </p:grpSpPr>
        <p:sp>
          <p:nvSpPr>
            <p:cNvPr id="1561" name="직사각형 1560">
              <a:extLst>
                <a:ext uri="{FF2B5EF4-FFF2-40B4-BE49-F238E27FC236}">
                  <a16:creationId xmlns:a16="http://schemas.microsoft.com/office/drawing/2014/main" id="{BC2AE15A-57B2-9FC3-FFAD-69E64A5272CD}"/>
                </a:ext>
              </a:extLst>
            </p:cNvPr>
            <p:cNvSpPr/>
            <p:nvPr/>
          </p:nvSpPr>
          <p:spPr>
            <a:xfrm>
              <a:off x="5024437" y="7041245"/>
              <a:ext cx="4519457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ctr" defTabSz="914342" rtl="0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400" b="1" i="1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 Narrow" panose="020B0606020202030204" pitchFamily="34" charset="0"/>
                  <a:ea typeface="LG스마트체 Regular" panose="020B0600000101010101" pitchFamily="50" charset="-127"/>
                  <a:cs typeface="+mn-cs"/>
                </a:rPr>
                <a:t>통신</a:t>
              </a:r>
              <a:r>
                <a:rPr kumimoji="0" lang="en-US" altLang="ko-KR" sz="1400" b="1" i="1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 Narrow" panose="020B0606020202030204" pitchFamily="34" charset="0"/>
                  <a:ea typeface="LG스마트체 Regular" panose="020B0600000101010101" pitchFamily="50" charset="-127"/>
                  <a:cs typeface="+mn-cs"/>
                </a:rPr>
                <a:t>/</a:t>
              </a:r>
              <a:r>
                <a:rPr kumimoji="0" lang="ko-KR" altLang="en-US" sz="1400" b="1" i="1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 Narrow" panose="020B0606020202030204" pitchFamily="34" charset="0"/>
                  <a:ea typeface="LG스마트체 Regular" panose="020B0600000101010101" pitchFamily="50" charset="-127"/>
                  <a:cs typeface="+mn-cs"/>
                </a:rPr>
                <a:t>제어 사양 기반 입고 전 자동 설비테스트 솔루션 도입</a:t>
              </a:r>
              <a:endParaRPr kumimoji="0" lang="en-US" altLang="ko-KR" sz="1600" b="1" i="1" strike="noStrike" kern="1200" cap="none" spc="0" normalizeH="0" baseline="0" noProof="0">
                <a:ln>
                  <a:noFill/>
                </a:ln>
                <a:solidFill>
                  <a:srgbClr val="A50034"/>
                </a:solidFill>
                <a:effectLst/>
                <a:uLnTx/>
                <a:uFillTx/>
                <a:latin typeface="Arial Narrow" panose="020B0606020202030204" pitchFamily="34" charset="0"/>
                <a:ea typeface="LG스마트체 Regular" panose="020B0600000101010101" pitchFamily="50" charset="-127"/>
                <a:cs typeface="+mn-cs"/>
              </a:endParaRPr>
            </a:p>
          </p:txBody>
        </p:sp>
        <p:sp>
          <p:nvSpPr>
            <p:cNvPr id="1562" name="Freeform 75">
              <a:extLst>
                <a:ext uri="{FF2B5EF4-FFF2-40B4-BE49-F238E27FC236}">
                  <a16:creationId xmlns:a16="http://schemas.microsoft.com/office/drawing/2014/main" id="{EDB173A2-FB76-6DCB-1B27-1B2DE2FF00E8}"/>
                </a:ext>
              </a:extLst>
            </p:cNvPr>
            <p:cNvSpPr>
              <a:spLocks/>
            </p:cNvSpPr>
            <p:nvPr/>
          </p:nvSpPr>
          <p:spPr bwMode="auto">
            <a:xfrm>
              <a:off x="5305779" y="6846564"/>
              <a:ext cx="3956772" cy="83469"/>
            </a:xfrm>
            <a:custGeom>
              <a:avLst/>
              <a:gdLst>
                <a:gd name="T0" fmla="*/ 0 w 5092"/>
                <a:gd name="T1" fmla="*/ 0 h 105"/>
                <a:gd name="T2" fmla="*/ 2437 w 5092"/>
                <a:gd name="T3" fmla="*/ 0 h 105"/>
                <a:gd name="T4" fmla="*/ 2560 w 5092"/>
                <a:gd name="T5" fmla="*/ 105 h 105"/>
                <a:gd name="T6" fmla="*/ 2681 w 5092"/>
                <a:gd name="T7" fmla="*/ 0 h 105"/>
                <a:gd name="T8" fmla="*/ 5092 w 5092"/>
                <a:gd name="T9" fmla="*/ 0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092" h="105">
                  <a:moveTo>
                    <a:pt x="0" y="0"/>
                  </a:moveTo>
                  <a:lnTo>
                    <a:pt x="2437" y="0"/>
                  </a:lnTo>
                  <a:lnTo>
                    <a:pt x="2560" y="105"/>
                  </a:lnTo>
                  <a:lnTo>
                    <a:pt x="2681" y="0"/>
                  </a:lnTo>
                  <a:lnTo>
                    <a:pt x="5092" y="0"/>
                  </a:lnTo>
                </a:path>
              </a:pathLst>
            </a:custGeom>
            <a:noFill/>
            <a:ln w="19050">
              <a:solidFill>
                <a:srgbClr val="C004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23" tIns="45712" rIns="91423" bIns="45712" numCol="1" anchor="t" anchorCtr="0" compatLnSpc="1">
              <a:prstTxWarp prst="textNoShape">
                <a:avLst/>
              </a:prstTxWarp>
            </a:bodyPr>
            <a:lstStyle/>
            <a:p>
              <a:pPr defTabSz="914230" fontAlgn="base" latinLnBrk="1">
                <a:spcBef>
                  <a:spcPct val="0"/>
                </a:spcBef>
                <a:spcAft>
                  <a:spcPct val="0"/>
                </a:spcAft>
                <a:defRPr/>
              </a:pPr>
              <a:endParaRPr kumimoji="1" lang="ko-KR" altLang="en-US" sz="1000" spc="-90">
                <a:solidFill>
                  <a:srgbClr val="FFFFFF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</p:txBody>
        </p:sp>
      </p:grpSp>
      <p:sp>
        <p:nvSpPr>
          <p:cNvPr id="1563" name="Rectangle 10">
            <a:extLst>
              <a:ext uri="{FF2B5EF4-FFF2-40B4-BE49-F238E27FC236}">
                <a16:creationId xmlns:a16="http://schemas.microsoft.com/office/drawing/2014/main" id="{5B235E42-3B2B-349E-3AAF-5858F32821BA}"/>
              </a:ext>
            </a:extLst>
          </p:cNvPr>
          <p:cNvSpPr/>
          <p:nvPr/>
        </p:nvSpPr>
        <p:spPr>
          <a:xfrm>
            <a:off x="10508959" y="810068"/>
            <a:ext cx="4536512" cy="6483350"/>
          </a:xfrm>
          <a:prstGeom prst="roundRect">
            <a:avLst>
              <a:gd name="adj" fmla="val 3532"/>
            </a:avLst>
          </a:prstGeom>
          <a:solidFill>
            <a:schemeClr val="bg1">
              <a:lumMod val="85000"/>
              <a:alpha val="50000"/>
            </a:scheme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36000" tIns="108000" rIns="3600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400">
              <a:defRPr/>
            </a:pPr>
            <a:endParaRPr lang="ko-KR" altLang="en-US" sz="1050" b="1" kern="0">
              <a:solidFill>
                <a:srgbClr val="333333"/>
              </a:solidFill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</p:txBody>
      </p:sp>
      <p:grpSp>
        <p:nvGrpSpPr>
          <p:cNvPr id="1564" name="그룹 1563">
            <a:extLst>
              <a:ext uri="{FF2B5EF4-FFF2-40B4-BE49-F238E27FC236}">
                <a16:creationId xmlns:a16="http://schemas.microsoft.com/office/drawing/2014/main" id="{166D6D12-A677-D105-0915-7A5F0651380B}"/>
              </a:ext>
            </a:extLst>
          </p:cNvPr>
          <p:cNvGrpSpPr/>
          <p:nvPr/>
        </p:nvGrpSpPr>
        <p:grpSpPr>
          <a:xfrm>
            <a:off x="10508959" y="810069"/>
            <a:ext cx="4536512" cy="339239"/>
            <a:chOff x="5024437" y="494579"/>
            <a:chExt cx="4536512" cy="339239"/>
          </a:xfrm>
        </p:grpSpPr>
        <p:sp>
          <p:nvSpPr>
            <p:cNvPr id="1565" name="직사각형 1564">
              <a:extLst>
                <a:ext uri="{FF2B5EF4-FFF2-40B4-BE49-F238E27FC236}">
                  <a16:creationId xmlns:a16="http://schemas.microsoft.com/office/drawing/2014/main" id="{0592C457-E1BD-4873-E988-4438CC0CD69C}"/>
                </a:ext>
              </a:extLst>
            </p:cNvPr>
            <p:cNvSpPr/>
            <p:nvPr/>
          </p:nvSpPr>
          <p:spPr>
            <a:xfrm>
              <a:off x="5087686" y="502958"/>
              <a:ext cx="4473263" cy="330860"/>
            </a:xfrm>
            <a:prstGeom prst="rect">
              <a:avLst/>
            </a:prstGeom>
          </p:spPr>
          <p:txBody>
            <a:bodyPr wrap="square" lIns="288000">
              <a:spAutoFit/>
            </a:bodyPr>
            <a:lstStyle/>
            <a:p>
              <a:pPr defTabSz="914342" latinLnBrk="1">
                <a:lnSpc>
                  <a:spcPct val="120000"/>
                </a:lnSpc>
                <a:spcBef>
                  <a:spcPts val="300"/>
                </a:spcBef>
                <a:defRPr/>
              </a:pPr>
              <a:r>
                <a:rPr kumimoji="1" lang="en-US" altLang="ko-KR" sz="1400" b="1">
                  <a:solidFill>
                    <a:srgbClr val="A50021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Q3. </a:t>
              </a:r>
              <a:r>
                <a:rPr kumimoji="1" lang="en-US" altLang="ko-KR" sz="1400" b="1" err="1">
                  <a:solidFill>
                    <a:srgbClr val="A50021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TestOn</a:t>
              </a:r>
              <a:r>
                <a:rPr kumimoji="1" lang="ko-KR" altLang="en-US" sz="1400" b="1">
                  <a:solidFill>
                    <a:srgbClr val="A50021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을 도입하면 무엇이 좋아지나요</a:t>
              </a:r>
              <a:r>
                <a:rPr kumimoji="1" lang="en-US" altLang="ko-KR" sz="1400" b="1">
                  <a:solidFill>
                    <a:srgbClr val="A50021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?</a:t>
              </a:r>
            </a:p>
          </p:txBody>
        </p:sp>
        <p:pic>
          <p:nvPicPr>
            <p:cNvPr id="1566" name="그림 1565">
              <a:extLst>
                <a:ext uri="{FF2B5EF4-FFF2-40B4-BE49-F238E27FC236}">
                  <a16:creationId xmlns:a16="http://schemas.microsoft.com/office/drawing/2014/main" id="{970647D3-247D-F1D3-97F2-F9FF7A9E5081}"/>
                </a:ext>
              </a:extLst>
            </p:cNvPr>
            <p:cNvPicPr preferRelativeResize="0"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024437" y="494579"/>
              <a:ext cx="324000" cy="324000"/>
            </a:xfrm>
            <a:prstGeom prst="rect">
              <a:avLst/>
            </a:prstGeom>
          </p:spPr>
        </p:pic>
      </p:grpSp>
      <p:sp>
        <p:nvSpPr>
          <p:cNvPr id="1567" name="직사각형 1566">
            <a:extLst>
              <a:ext uri="{FF2B5EF4-FFF2-40B4-BE49-F238E27FC236}">
                <a16:creationId xmlns:a16="http://schemas.microsoft.com/office/drawing/2014/main" id="{191B983B-4AA7-33EB-F5C2-8A14368F5CF8}"/>
              </a:ext>
            </a:extLst>
          </p:cNvPr>
          <p:cNvSpPr/>
          <p:nvPr/>
        </p:nvSpPr>
        <p:spPr>
          <a:xfrm>
            <a:off x="10517488" y="6456395"/>
            <a:ext cx="4519457" cy="7232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914342">
              <a:spcBef>
                <a:spcPts val="300"/>
              </a:spcBef>
              <a:defRPr/>
            </a:pPr>
            <a:r>
              <a:rPr kumimoji="0" lang="ko-KR" altLang="en-US" sz="1100" b="1" i="1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LG스마트체 Regular" panose="020B0600000101010101" pitchFamily="50" charset="-127"/>
                <a:cs typeface="+mn-cs"/>
              </a:rPr>
              <a:t>현장 셋업 인력의 </a:t>
            </a:r>
            <a:r>
              <a:rPr kumimoji="0" lang="ko-KR" altLang="en-US" sz="1200" b="1" i="1" u="sng" strike="noStrike" kern="1200" cap="none" spc="0" normalizeH="0" baseline="0" noProof="0">
                <a:ln>
                  <a:noFill/>
                </a:ln>
                <a:solidFill>
                  <a:srgbClr val="A50034"/>
                </a:solidFill>
                <a:effectLst/>
                <a:uLnTx/>
                <a:uFillTx/>
                <a:latin typeface="Arial Narrow" panose="020B0606020202030204" pitchFamily="34" charset="0"/>
                <a:ea typeface="LG스마트체 Regular" panose="020B0600000101010101" pitchFamily="50" charset="-127"/>
                <a:cs typeface="+mn-cs"/>
              </a:rPr>
              <a:t>단순 테스트 업무 제거</a:t>
            </a:r>
            <a:endParaRPr lang="en-US" altLang="ko-KR" sz="1200" b="1" i="1" u="sng">
              <a:solidFill>
                <a:srgbClr val="A50034"/>
              </a:solidFill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  <a:p>
            <a:pPr marL="0" marR="0" lvl="0" indent="0" algn="ctr" defTabSz="914342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100" b="1" i="1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LG스마트체 Regular" panose="020B0600000101010101" pitchFamily="50" charset="-127"/>
                <a:cs typeface="+mn-cs"/>
              </a:rPr>
              <a:t>업체 사양서 기반 </a:t>
            </a:r>
            <a:r>
              <a:rPr lang="ko-KR" altLang="en-US" sz="1200" b="1" i="1" u="sng">
                <a:solidFill>
                  <a:srgbClr val="A50034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설비 통신</a:t>
            </a:r>
            <a:r>
              <a:rPr lang="en-US" altLang="ko-KR" sz="1200" b="1" i="1" u="sng">
                <a:solidFill>
                  <a:srgbClr val="A50034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/</a:t>
            </a:r>
            <a:r>
              <a:rPr lang="ko-KR" altLang="en-US" sz="1200" b="1" i="1" u="sng">
                <a:solidFill>
                  <a:srgbClr val="A50034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제어 프로그램 완성도 제고</a:t>
            </a:r>
          </a:p>
          <a:p>
            <a:pPr marL="0" marR="0" lvl="0" indent="0" algn="ctr" defTabSz="914342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100" b="1" i="1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LG스마트체 Regular" panose="020B0600000101010101" pitchFamily="50" charset="-127"/>
                <a:cs typeface="+mn-cs"/>
              </a:rPr>
              <a:t>설비 입고 전 사전 테스트를 통한 </a:t>
            </a:r>
            <a:r>
              <a:rPr lang="ko-KR" altLang="en-US" sz="1200" b="1" i="1" u="sng">
                <a:solidFill>
                  <a:srgbClr val="A50034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일</a:t>
            </a:r>
            <a:r>
              <a:rPr kumimoji="0" lang="ko-KR" altLang="en-US" sz="1200" b="1" i="1" u="sng" strike="noStrike" kern="1200" cap="none" spc="0" normalizeH="0" baseline="0" noProof="0">
                <a:ln>
                  <a:noFill/>
                </a:ln>
                <a:solidFill>
                  <a:srgbClr val="A50034"/>
                </a:solidFill>
                <a:effectLst/>
                <a:uLnTx/>
                <a:uFillTx/>
                <a:latin typeface="Arial Narrow" panose="020B0606020202030204" pitchFamily="34" charset="0"/>
                <a:ea typeface="LG스마트체 Regular" panose="020B0600000101010101" pitchFamily="50" charset="-127"/>
                <a:cs typeface="+mn-cs"/>
              </a:rPr>
              <a:t>정 지연 최소화</a:t>
            </a:r>
            <a:endParaRPr lang="ko-KR" altLang="en-US" sz="1200" b="1" i="1" u="sng">
              <a:solidFill>
                <a:srgbClr val="A50034"/>
              </a:solidFill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</p:txBody>
      </p:sp>
      <p:sp>
        <p:nvSpPr>
          <p:cNvPr id="1568" name="Freeform 75">
            <a:extLst>
              <a:ext uri="{FF2B5EF4-FFF2-40B4-BE49-F238E27FC236}">
                <a16:creationId xmlns:a16="http://schemas.microsoft.com/office/drawing/2014/main" id="{EFA670EC-BAAC-2D9F-5220-689A955E6DA9}"/>
              </a:ext>
            </a:extLst>
          </p:cNvPr>
          <p:cNvSpPr>
            <a:spLocks/>
          </p:cNvSpPr>
          <p:nvPr/>
        </p:nvSpPr>
        <p:spPr bwMode="auto">
          <a:xfrm>
            <a:off x="10798829" y="6365160"/>
            <a:ext cx="3956772" cy="83469"/>
          </a:xfrm>
          <a:custGeom>
            <a:avLst/>
            <a:gdLst>
              <a:gd name="T0" fmla="*/ 0 w 5092"/>
              <a:gd name="T1" fmla="*/ 0 h 105"/>
              <a:gd name="T2" fmla="*/ 2437 w 5092"/>
              <a:gd name="T3" fmla="*/ 0 h 105"/>
              <a:gd name="T4" fmla="*/ 2560 w 5092"/>
              <a:gd name="T5" fmla="*/ 105 h 105"/>
              <a:gd name="T6" fmla="*/ 2681 w 5092"/>
              <a:gd name="T7" fmla="*/ 0 h 105"/>
              <a:gd name="T8" fmla="*/ 5092 w 5092"/>
              <a:gd name="T9" fmla="*/ 0 h 10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092" h="105">
                <a:moveTo>
                  <a:pt x="0" y="0"/>
                </a:moveTo>
                <a:lnTo>
                  <a:pt x="2437" y="0"/>
                </a:lnTo>
                <a:lnTo>
                  <a:pt x="2560" y="105"/>
                </a:lnTo>
                <a:lnTo>
                  <a:pt x="2681" y="0"/>
                </a:lnTo>
                <a:lnTo>
                  <a:pt x="5092" y="0"/>
                </a:lnTo>
              </a:path>
            </a:pathLst>
          </a:custGeom>
          <a:noFill/>
          <a:ln w="19050">
            <a:solidFill>
              <a:srgbClr val="C004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23" tIns="45712" rIns="91423" bIns="45712" numCol="1" anchor="t" anchorCtr="0" compatLnSpc="1">
            <a:prstTxWarp prst="textNoShape">
              <a:avLst/>
            </a:prstTxWarp>
          </a:bodyPr>
          <a:lstStyle/>
          <a:p>
            <a:pPr defTabSz="914230" fontAlgn="base" latinLnBrk="1">
              <a:spcBef>
                <a:spcPct val="0"/>
              </a:spcBef>
              <a:spcAft>
                <a:spcPct val="0"/>
              </a:spcAft>
              <a:defRPr/>
            </a:pPr>
            <a:endParaRPr kumimoji="1" lang="ko-KR" altLang="en-US" sz="1000" spc="-90">
              <a:solidFill>
                <a:srgbClr val="FFFFFF"/>
              </a:solidFill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</p:txBody>
      </p:sp>
      <p:sp>
        <p:nvSpPr>
          <p:cNvPr id="1747" name="직사각형 1746">
            <a:extLst>
              <a:ext uri="{FF2B5EF4-FFF2-40B4-BE49-F238E27FC236}">
                <a16:creationId xmlns:a16="http://schemas.microsoft.com/office/drawing/2014/main" id="{05BA68A0-D972-7383-2BC3-62D7BB7138E6}"/>
              </a:ext>
            </a:extLst>
          </p:cNvPr>
          <p:cNvSpPr/>
          <p:nvPr/>
        </p:nvSpPr>
        <p:spPr>
          <a:xfrm>
            <a:off x="5630338" y="927051"/>
            <a:ext cx="4473263" cy="330668"/>
          </a:xfrm>
          <a:prstGeom prst="rect">
            <a:avLst/>
          </a:prstGeom>
        </p:spPr>
        <p:txBody>
          <a:bodyPr wrap="square" lIns="288000">
            <a:spAutoFit/>
          </a:bodyPr>
          <a:lstStyle/>
          <a:p>
            <a:pPr marL="0" marR="0" lvl="0" indent="0" algn="l" defTabSz="914342" rtl="0" eaLnBrk="1" fontAlgn="auto" latinLnBrk="1" hangingPunct="1">
              <a:lnSpc>
                <a:spcPct val="12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ko-KR" sz="1400" b="1" i="0" strike="noStrike" kern="1200" cap="none" spc="0" normalizeH="0" baseline="0" noProof="0">
              <a:ln>
                <a:noFill/>
              </a:ln>
              <a:solidFill>
                <a:srgbClr val="A50021"/>
              </a:solidFill>
              <a:effectLst/>
              <a:uLnTx/>
              <a:uFillTx/>
              <a:latin typeface="Arial Narrow" panose="020B0606020202030204" pitchFamily="34" charset="0"/>
              <a:ea typeface="LG스마트체 Regular" panose="020B0600000101010101" pitchFamily="50" charset="-127"/>
              <a:cs typeface="+mn-cs"/>
            </a:endParaRPr>
          </a:p>
        </p:txBody>
      </p:sp>
      <p:grpSp>
        <p:nvGrpSpPr>
          <p:cNvPr id="1760" name="그룹 1759">
            <a:extLst>
              <a:ext uri="{FF2B5EF4-FFF2-40B4-BE49-F238E27FC236}">
                <a16:creationId xmlns:a16="http://schemas.microsoft.com/office/drawing/2014/main" id="{23303E0F-ECA7-830C-A658-3399641EE754}"/>
              </a:ext>
            </a:extLst>
          </p:cNvPr>
          <p:cNvGrpSpPr/>
          <p:nvPr/>
        </p:nvGrpSpPr>
        <p:grpSpPr>
          <a:xfrm>
            <a:off x="6088763" y="5445651"/>
            <a:ext cx="3911585" cy="252000"/>
            <a:chOff x="5087686" y="5594263"/>
            <a:chExt cx="3911585" cy="252000"/>
          </a:xfrm>
        </p:grpSpPr>
        <p:sp>
          <p:nvSpPr>
            <p:cNvPr id="1761" name="타원 1760">
              <a:extLst>
                <a:ext uri="{FF2B5EF4-FFF2-40B4-BE49-F238E27FC236}">
                  <a16:creationId xmlns:a16="http://schemas.microsoft.com/office/drawing/2014/main" id="{C65FF38A-A04C-0DFB-2FA0-60AECD585772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087686" y="5594263"/>
              <a:ext cx="252000" cy="252000"/>
            </a:xfrm>
            <a:prstGeom prst="ellipse">
              <a:avLst/>
            </a:prstGeom>
            <a:solidFill>
              <a:schemeClr val="accent3">
                <a:lumMod val="50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altLang="ko-KR" sz="1600" b="1">
                  <a:solidFill>
                    <a:schemeClr val="bg1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I</a:t>
              </a:r>
              <a:endParaRPr lang="ko-KR" altLang="en-US" sz="1600" b="1">
                <a:solidFill>
                  <a:schemeClr val="bg1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</p:txBody>
        </p:sp>
        <p:sp>
          <p:nvSpPr>
            <p:cNvPr id="1762" name="직사각형 1761">
              <a:extLst>
                <a:ext uri="{FF2B5EF4-FFF2-40B4-BE49-F238E27FC236}">
                  <a16:creationId xmlns:a16="http://schemas.microsoft.com/office/drawing/2014/main" id="{8D5DB40F-DFC0-DB17-A84B-5A3969C28190}"/>
                </a:ext>
              </a:extLst>
            </p:cNvPr>
            <p:cNvSpPr/>
            <p:nvPr/>
          </p:nvSpPr>
          <p:spPr>
            <a:xfrm>
              <a:off x="5399271" y="5627930"/>
              <a:ext cx="3600000" cy="184666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marL="0" marR="0" lvl="0" indent="0" defTabSz="914342" rtl="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ko-KR" altLang="en-US" sz="1200" b="1"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중요 설비에 대한 설비 테스트 자동화 도입 및 효과 검증</a:t>
              </a:r>
              <a:endParaRPr kumimoji="0" lang="en-US" altLang="ko-KR" sz="1200" b="1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endParaRPr>
            </a:p>
          </p:txBody>
        </p:sp>
      </p:grpSp>
      <p:grpSp>
        <p:nvGrpSpPr>
          <p:cNvPr id="1763" name="그룹 1762">
            <a:extLst>
              <a:ext uri="{FF2B5EF4-FFF2-40B4-BE49-F238E27FC236}">
                <a16:creationId xmlns:a16="http://schemas.microsoft.com/office/drawing/2014/main" id="{C431BF00-1702-66E3-D589-582624DADDA9}"/>
              </a:ext>
            </a:extLst>
          </p:cNvPr>
          <p:cNvGrpSpPr/>
          <p:nvPr/>
        </p:nvGrpSpPr>
        <p:grpSpPr>
          <a:xfrm>
            <a:off x="6088763" y="5734573"/>
            <a:ext cx="3911585" cy="252000"/>
            <a:chOff x="5087686" y="5594263"/>
            <a:chExt cx="3911585" cy="252000"/>
          </a:xfrm>
        </p:grpSpPr>
        <p:sp>
          <p:nvSpPr>
            <p:cNvPr id="1764" name="타원 1763">
              <a:extLst>
                <a:ext uri="{FF2B5EF4-FFF2-40B4-BE49-F238E27FC236}">
                  <a16:creationId xmlns:a16="http://schemas.microsoft.com/office/drawing/2014/main" id="{55AB8C49-005D-10D1-6618-C2B36E93794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087686" y="5594263"/>
              <a:ext cx="252000" cy="252000"/>
            </a:xfrm>
            <a:prstGeom prst="ellipse">
              <a:avLst/>
            </a:prstGeom>
            <a:solidFill>
              <a:schemeClr val="accent3">
                <a:lumMod val="50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altLang="ko-KR" sz="1600" b="1">
                  <a:solidFill>
                    <a:schemeClr val="bg1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II</a:t>
              </a:r>
              <a:endParaRPr lang="ko-KR" altLang="en-US" sz="1600" b="1">
                <a:solidFill>
                  <a:schemeClr val="bg1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</p:txBody>
        </p:sp>
        <p:sp>
          <p:nvSpPr>
            <p:cNvPr id="1765" name="직사각형 1764">
              <a:extLst>
                <a:ext uri="{FF2B5EF4-FFF2-40B4-BE49-F238E27FC236}">
                  <a16:creationId xmlns:a16="http://schemas.microsoft.com/office/drawing/2014/main" id="{4389A3D2-3201-EE8D-429E-535734A506D3}"/>
                </a:ext>
              </a:extLst>
            </p:cNvPr>
            <p:cNvSpPr/>
            <p:nvPr/>
          </p:nvSpPr>
          <p:spPr>
            <a:xfrm>
              <a:off x="5399271" y="5627930"/>
              <a:ext cx="3600000" cy="184666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marL="0" marR="0" lvl="0" indent="0" defTabSz="914342" rtl="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ko-KR" altLang="en-US" sz="1200" b="1"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공장 내 전체 설비에 대한 설비 테스트 자동화 도입</a:t>
              </a:r>
              <a:endParaRPr kumimoji="0" lang="en-US" altLang="ko-KR" sz="1200" b="1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endParaRPr>
            </a:p>
          </p:txBody>
        </p:sp>
      </p:grpSp>
      <p:grpSp>
        <p:nvGrpSpPr>
          <p:cNvPr id="1766" name="그룹 1765">
            <a:extLst>
              <a:ext uri="{FF2B5EF4-FFF2-40B4-BE49-F238E27FC236}">
                <a16:creationId xmlns:a16="http://schemas.microsoft.com/office/drawing/2014/main" id="{680EDC07-4A12-7508-D96C-5CEC67461F8F}"/>
              </a:ext>
            </a:extLst>
          </p:cNvPr>
          <p:cNvGrpSpPr/>
          <p:nvPr/>
        </p:nvGrpSpPr>
        <p:grpSpPr>
          <a:xfrm>
            <a:off x="6088763" y="6023494"/>
            <a:ext cx="3911586" cy="252000"/>
            <a:chOff x="5087686" y="5594263"/>
            <a:chExt cx="3911586" cy="252000"/>
          </a:xfrm>
        </p:grpSpPr>
        <p:sp>
          <p:nvSpPr>
            <p:cNvPr id="1767" name="타원 1766">
              <a:extLst>
                <a:ext uri="{FF2B5EF4-FFF2-40B4-BE49-F238E27FC236}">
                  <a16:creationId xmlns:a16="http://schemas.microsoft.com/office/drawing/2014/main" id="{0D0C078B-7079-71C4-7129-49B3B1B5911C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087686" y="5594263"/>
              <a:ext cx="252000" cy="252000"/>
            </a:xfrm>
            <a:prstGeom prst="ellipse">
              <a:avLst/>
            </a:prstGeom>
            <a:solidFill>
              <a:schemeClr val="accent3">
                <a:lumMod val="50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altLang="ko-KR" sz="1600" b="1">
                  <a:solidFill>
                    <a:schemeClr val="bg1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III</a:t>
              </a:r>
              <a:endParaRPr lang="ko-KR" altLang="en-US" sz="1600" b="1">
                <a:solidFill>
                  <a:schemeClr val="bg1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</p:txBody>
        </p:sp>
        <p:sp>
          <p:nvSpPr>
            <p:cNvPr id="1768" name="직사각형 1767">
              <a:extLst>
                <a:ext uri="{FF2B5EF4-FFF2-40B4-BE49-F238E27FC236}">
                  <a16:creationId xmlns:a16="http://schemas.microsoft.com/office/drawing/2014/main" id="{66625E1C-D597-78CA-1F3E-5DFCCB014F9B}"/>
                </a:ext>
              </a:extLst>
            </p:cNvPr>
            <p:cNvSpPr/>
            <p:nvPr/>
          </p:nvSpPr>
          <p:spPr>
            <a:xfrm>
              <a:off x="5399272" y="5627930"/>
              <a:ext cx="3600000" cy="184666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marL="0" marR="0" lvl="0" indent="0" defTabSz="914342" rtl="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200" b="1" i="0" u="none" strike="noStrike" kern="1200" cap="none" spc="0" normalizeH="0" baseline="0" noProof="0">
                  <a:ln>
                    <a:noFill/>
                  </a:ln>
                  <a:effectLst/>
                  <a:uLnTx/>
                  <a:uFillTx/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설비 테스트 자동화 솔루션의 全 라인</a:t>
              </a:r>
              <a:r>
                <a:rPr kumimoji="0" lang="en-US" altLang="ko-KR" sz="1200" b="1" i="0" u="none" strike="noStrike" kern="1200" cap="none" spc="0" normalizeH="0" baseline="0" noProof="0">
                  <a:ln>
                    <a:noFill/>
                  </a:ln>
                  <a:effectLst/>
                  <a:uLnTx/>
                  <a:uFillTx/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/</a:t>
              </a:r>
              <a:r>
                <a:rPr kumimoji="0" lang="ko-KR" altLang="en-US" sz="1200" b="1" i="0" u="none" strike="noStrike" kern="1200" cap="none" spc="0" normalizeH="0" baseline="0" noProof="0">
                  <a:ln>
                    <a:noFill/>
                  </a:ln>
                  <a:effectLst/>
                  <a:uLnTx/>
                  <a:uFillTx/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공장 수평전개</a:t>
              </a:r>
              <a:endParaRPr kumimoji="0" lang="en-US" altLang="ko-KR" sz="1200" b="1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endParaRPr>
            </a:p>
          </p:txBody>
        </p:sp>
      </p:grpSp>
      <p:sp>
        <p:nvSpPr>
          <p:cNvPr id="1769" name="왼쪽 대괄호 1768">
            <a:extLst>
              <a:ext uri="{FF2B5EF4-FFF2-40B4-BE49-F238E27FC236}">
                <a16:creationId xmlns:a16="http://schemas.microsoft.com/office/drawing/2014/main" id="{BC018AD9-76E9-1DEF-4BA7-755DE06CF7CB}"/>
              </a:ext>
            </a:extLst>
          </p:cNvPr>
          <p:cNvSpPr/>
          <p:nvPr/>
        </p:nvSpPr>
        <p:spPr>
          <a:xfrm>
            <a:off x="5974962" y="5494018"/>
            <a:ext cx="81554" cy="720000"/>
          </a:xfrm>
          <a:prstGeom prst="leftBracket">
            <a:avLst/>
          </a:prstGeom>
          <a:ln w="19050">
            <a:solidFill>
              <a:schemeClr val="accent3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770" name="직사각형 1769">
            <a:extLst>
              <a:ext uri="{FF2B5EF4-FFF2-40B4-BE49-F238E27FC236}">
                <a16:creationId xmlns:a16="http://schemas.microsoft.com/office/drawing/2014/main" id="{7A372644-FE52-C98C-0CD1-9E361C75D095}"/>
              </a:ext>
            </a:extLst>
          </p:cNvPr>
          <p:cNvSpPr>
            <a:spLocks noChangeAspect="1"/>
          </p:cNvSpPr>
          <p:nvPr/>
        </p:nvSpPr>
        <p:spPr>
          <a:xfrm rot="16200000">
            <a:off x="5475308" y="5700130"/>
            <a:ext cx="660339" cy="307777"/>
          </a:xfrm>
          <a:prstGeom prst="rect">
            <a:avLst/>
          </a:prstGeom>
          <a:solidFill>
            <a:schemeClr val="accent3">
              <a:lumMod val="5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0" rIns="91440" bIns="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altLang="ko-KR" sz="1000" b="1">
                <a:solidFill>
                  <a:schemeClr val="bg1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Grade</a:t>
            </a:r>
            <a:br>
              <a:rPr lang="en-US" altLang="ko-KR" sz="1000" b="1">
                <a:solidFill>
                  <a:schemeClr val="bg1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</a:br>
            <a:r>
              <a:rPr lang="en-US" altLang="ko-KR" sz="1000" b="1">
                <a:solidFill>
                  <a:schemeClr val="bg1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(</a:t>
            </a:r>
            <a:r>
              <a:rPr lang="ko-KR" altLang="en-US" sz="1000" b="1">
                <a:solidFill>
                  <a:schemeClr val="bg1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성숙도</a:t>
            </a:r>
            <a:r>
              <a:rPr lang="en-US" altLang="ko-KR" sz="1000" b="1">
                <a:solidFill>
                  <a:schemeClr val="bg1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)</a:t>
            </a:r>
            <a:endParaRPr lang="ko-KR" altLang="en-US" sz="1000" b="1">
              <a:solidFill>
                <a:schemeClr val="bg1"/>
              </a:solidFill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</p:txBody>
      </p:sp>
      <p:sp>
        <p:nvSpPr>
          <p:cNvPr id="1771" name="직사각형 1770">
            <a:extLst>
              <a:ext uri="{FF2B5EF4-FFF2-40B4-BE49-F238E27FC236}">
                <a16:creationId xmlns:a16="http://schemas.microsoft.com/office/drawing/2014/main" id="{9B51EF61-BE89-51A0-AC41-A7EB421819B9}"/>
              </a:ext>
            </a:extLst>
          </p:cNvPr>
          <p:cNvSpPr/>
          <p:nvPr/>
        </p:nvSpPr>
        <p:spPr>
          <a:xfrm>
            <a:off x="5558072" y="3213403"/>
            <a:ext cx="4376020" cy="2354491"/>
          </a:xfrm>
          <a:prstGeom prst="rect">
            <a:avLst/>
          </a:prstGeom>
        </p:spPr>
        <p:txBody>
          <a:bodyPr wrap="square" rIns="36000">
            <a:spAutoFit/>
          </a:bodyPr>
          <a:lstStyle/>
          <a:p>
            <a:pPr marL="171450" indent="-171450" defTabSz="914342">
              <a:spcBef>
                <a:spcPts val="300"/>
              </a:spcBef>
              <a:buFont typeface="Wingdings" panose="05000000000000000000" pitchFamily="2" charset="2"/>
              <a:buChar char="§"/>
              <a:defRPr/>
            </a:pPr>
            <a:r>
              <a:rPr lang="ko-KR" altLang="en-US" sz="120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설비 입고 전 설비 및 </a:t>
            </a:r>
            <a:r>
              <a:rPr lang="en-US" altLang="ko-KR" sz="120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PLC</a:t>
            </a:r>
            <a:r>
              <a:rPr lang="ko-KR" altLang="en-US" sz="120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의 품질을 사전 테스트를 통해 조기 확보할 수 있도록 지원화는 테스트 자동화 솔루션</a:t>
            </a:r>
            <a:endParaRPr lang="en-US" altLang="ko-KR" sz="1200">
              <a:solidFill>
                <a:prstClr val="black"/>
              </a:solidFill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  <a:p>
            <a:pPr marL="171450" indent="-171450" defTabSz="914342">
              <a:spcBef>
                <a:spcPts val="300"/>
              </a:spcBef>
              <a:buFont typeface="Wingdings" panose="05000000000000000000" pitchFamily="2" charset="2"/>
              <a:buChar char="§"/>
              <a:defRPr/>
            </a:pPr>
            <a:r>
              <a:rPr lang="ko-KR" altLang="en-US" sz="120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기준</a:t>
            </a:r>
            <a:r>
              <a:rPr lang="en-US" altLang="ko-KR" sz="120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 </a:t>
            </a:r>
            <a:r>
              <a:rPr lang="ko-KR" altLang="en-US" sz="120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정보에 따라 별도의 설비 별 개발 없이도 다양한 설비에 대한 사양서 기반의 자동 테스트 지원</a:t>
            </a:r>
            <a:endParaRPr lang="en-US" altLang="ko-KR" sz="1200">
              <a:solidFill>
                <a:prstClr val="black"/>
              </a:solidFill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  <a:p>
            <a:pPr marL="171450" indent="-171450" defTabSz="914342">
              <a:spcBef>
                <a:spcPts val="300"/>
              </a:spcBef>
              <a:buFont typeface="Wingdings" panose="05000000000000000000" pitchFamily="2" charset="2"/>
              <a:buChar char="§"/>
              <a:defRPr/>
            </a:pPr>
            <a:r>
              <a:rPr lang="ko-KR" altLang="en-US" sz="120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테스트 데이터의 생성과 편집</a:t>
            </a:r>
            <a:r>
              <a:rPr lang="en-US" altLang="ko-KR" sz="120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, </a:t>
            </a:r>
            <a:r>
              <a:rPr lang="ko-KR" altLang="en-US" sz="120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테스트 환경 설정</a:t>
            </a:r>
            <a:r>
              <a:rPr lang="en-US" altLang="ko-KR" sz="120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 </a:t>
            </a:r>
            <a:r>
              <a:rPr lang="ko-KR" altLang="en-US" sz="120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등 테스트 수행 </a:t>
            </a:r>
            <a:r>
              <a:rPr lang="en-US" altLang="ko-KR" sz="120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~ </a:t>
            </a:r>
            <a:r>
              <a:rPr lang="ko-KR" altLang="en-US" sz="120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모니터링 </a:t>
            </a:r>
            <a:r>
              <a:rPr lang="en-US" altLang="ko-KR" sz="120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~ </a:t>
            </a:r>
            <a:r>
              <a:rPr lang="ko-KR" altLang="en-US" sz="120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결과 출력에 걸친 테스트 전반을 관리</a:t>
            </a:r>
            <a:endParaRPr lang="en-US" altLang="ko-KR" sz="1200">
              <a:solidFill>
                <a:prstClr val="black"/>
              </a:solidFill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  <a:p>
            <a:pPr marL="171450" indent="-171450" defTabSz="914342">
              <a:spcBef>
                <a:spcPts val="300"/>
              </a:spcBef>
              <a:buFont typeface="Wingdings" panose="05000000000000000000" pitchFamily="2" charset="2"/>
              <a:buChar char="§"/>
              <a:defRPr/>
            </a:pPr>
            <a:r>
              <a:rPr lang="ko-KR" altLang="en-US" sz="120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쉽게 개발 가능한 </a:t>
            </a:r>
            <a:r>
              <a:rPr lang="en-US" altLang="ko-KR" sz="120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Windows </a:t>
            </a:r>
            <a:r>
              <a:rPr lang="ko-KR" altLang="en-US" sz="120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환경에서 실행 가능하며</a:t>
            </a:r>
            <a:r>
              <a:rPr lang="en-US" altLang="ko-KR" sz="120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, GUI</a:t>
            </a:r>
            <a:r>
              <a:rPr lang="ko-KR" altLang="en-US" sz="120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기반의 실행 환경에서 필요 </a:t>
            </a:r>
            <a:r>
              <a:rPr lang="en-US" altLang="ko-KR" sz="120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Guide </a:t>
            </a:r>
            <a:r>
              <a:rPr lang="ko-KR" altLang="en-US" sz="120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정보를 표시하여 사용자 편의성을 확보</a:t>
            </a:r>
            <a:r>
              <a:rPr lang="en-US" altLang="ko-KR" sz="120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 </a:t>
            </a:r>
          </a:p>
          <a:p>
            <a:pPr marL="171450" indent="-171450" defTabSz="914342">
              <a:spcBef>
                <a:spcPts val="300"/>
              </a:spcBef>
              <a:buFont typeface="Wingdings" panose="05000000000000000000" pitchFamily="2" charset="2"/>
              <a:buChar char="§"/>
              <a:defRPr/>
            </a:pPr>
            <a:r>
              <a:rPr lang="ko-KR" altLang="en-US" sz="120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테스트 실패 시 실패 사유를 출력하여 빠른 해결 조치 수립을 지원</a:t>
            </a:r>
            <a:endParaRPr lang="en-US" altLang="ko-KR" sz="1200">
              <a:solidFill>
                <a:prstClr val="black"/>
              </a:solidFill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  <a:p>
            <a:pPr marL="171450" indent="-171450" defTabSz="914342">
              <a:spcBef>
                <a:spcPts val="300"/>
              </a:spcBef>
              <a:buFont typeface="Wingdings" panose="05000000000000000000" pitchFamily="2" charset="2"/>
              <a:buChar char="§"/>
              <a:defRPr/>
            </a:pPr>
            <a:r>
              <a:rPr lang="ko-KR" altLang="en-US" sz="120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테스트 결과를 </a:t>
            </a:r>
            <a:r>
              <a:rPr lang="en-US" altLang="ko-KR" sz="120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PDF</a:t>
            </a:r>
            <a:r>
              <a:rPr lang="ko-KR" altLang="en-US" sz="120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파일로 자동생성하여 솔루션 내에서 담당자 송부</a:t>
            </a:r>
            <a:endParaRPr lang="en-US" altLang="ko-KR" sz="1200">
              <a:solidFill>
                <a:prstClr val="black"/>
              </a:solidFill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  <a:p>
            <a:pPr marL="171450" indent="-171450" defTabSz="914342">
              <a:spcBef>
                <a:spcPts val="300"/>
              </a:spcBef>
              <a:buFont typeface="Wingdings" panose="05000000000000000000" pitchFamily="2" charset="2"/>
              <a:buChar char="§"/>
              <a:defRPr/>
            </a:pPr>
            <a:endParaRPr lang="en-US" altLang="ko-KR" sz="1200">
              <a:solidFill>
                <a:prstClr val="black"/>
              </a:solidFill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</p:txBody>
      </p:sp>
      <p:pic>
        <p:nvPicPr>
          <p:cNvPr id="1862" name="Picture 6" descr="LG이노텍, 2834억원에 LG전자 A3공장 품는다 - 전자신문">
            <a:extLst>
              <a:ext uri="{FF2B5EF4-FFF2-40B4-BE49-F238E27FC236}">
                <a16:creationId xmlns:a16="http://schemas.microsoft.com/office/drawing/2014/main" id="{DC85AABC-475B-D09D-06E6-AF4CC07FA56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468244" y="5949513"/>
            <a:ext cx="991890" cy="2645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63" name="Picture 10" descr="LG디스플레이 - 나무위키">
            <a:extLst>
              <a:ext uri="{FF2B5EF4-FFF2-40B4-BE49-F238E27FC236}">
                <a16:creationId xmlns:a16="http://schemas.microsoft.com/office/drawing/2014/main" id="{0B40F428-B4A9-98D4-1E2F-AD24CAB72E9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02193" y="5982765"/>
            <a:ext cx="1102548" cy="19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64" name="Picture 12" descr="LG에너지솔루션, ESS용 배터리 자발적 교체 &lt; 자동차&amp;에너지 &lt; 뉴스룸 &lt; 기사본문 - KIPOST(키포스트)">
            <a:extLst>
              <a:ext uri="{FF2B5EF4-FFF2-40B4-BE49-F238E27FC236}">
                <a16:creationId xmlns:a16="http://schemas.microsoft.com/office/drawing/2014/main" id="{2A04048F-8C60-9592-2436-169EC6E996F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980" b="21735"/>
          <a:stretch/>
        </p:blipFill>
        <p:spPr bwMode="auto">
          <a:xfrm>
            <a:off x="10838158" y="5964765"/>
            <a:ext cx="1389728" cy="23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65" name="Picture 14" descr="LG화학 - 나무위키">
            <a:extLst>
              <a:ext uri="{FF2B5EF4-FFF2-40B4-BE49-F238E27FC236}">
                <a16:creationId xmlns:a16="http://schemas.microsoft.com/office/drawing/2014/main" id="{3BD7000F-DE7C-67D5-7E95-FD77D6F6DB8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90396" y="5759331"/>
            <a:ext cx="813675" cy="21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66" name="Picture 16" descr="재계 확대경] [LG전자] 비상경영체제에서도 전장사업은 재고 쌓기 중 - 딜사이트">
            <a:extLst>
              <a:ext uri="{FF2B5EF4-FFF2-40B4-BE49-F238E27FC236}">
                <a16:creationId xmlns:a16="http://schemas.microsoft.com/office/drawing/2014/main" id="{78BE7F6B-5ACC-73F5-1AAD-98ADD24D230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67251" y="5747517"/>
            <a:ext cx="804414" cy="21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867" name="그룹 1866">
            <a:extLst>
              <a:ext uri="{FF2B5EF4-FFF2-40B4-BE49-F238E27FC236}">
                <a16:creationId xmlns:a16="http://schemas.microsoft.com/office/drawing/2014/main" id="{DD8DB770-3126-4DCE-6EC1-62F63A388791}"/>
              </a:ext>
            </a:extLst>
          </p:cNvPr>
          <p:cNvGrpSpPr/>
          <p:nvPr/>
        </p:nvGrpSpPr>
        <p:grpSpPr>
          <a:xfrm>
            <a:off x="11903283" y="1548048"/>
            <a:ext cx="1755405" cy="1382556"/>
            <a:chOff x="10493016" y="2972451"/>
            <a:chExt cx="1755405" cy="1382556"/>
          </a:xfrm>
        </p:grpSpPr>
        <p:sp>
          <p:nvSpPr>
            <p:cNvPr id="1868" name="TextBox 1867">
              <a:extLst>
                <a:ext uri="{FF2B5EF4-FFF2-40B4-BE49-F238E27FC236}">
                  <a16:creationId xmlns:a16="http://schemas.microsoft.com/office/drawing/2014/main" id="{8A9E9958-7C4F-BE62-2967-D81D077ECC6A}"/>
                </a:ext>
              </a:extLst>
            </p:cNvPr>
            <p:cNvSpPr txBox="1"/>
            <p:nvPr/>
          </p:nvSpPr>
          <p:spPr bwMode="auto">
            <a:xfrm>
              <a:off x="10709922" y="2972451"/>
              <a:ext cx="1352367" cy="216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36000" tIns="36000" rIns="36000" bIns="36000" rtlCol="0" anchor="ctr" anchorCtr="0">
              <a:noAutofit/>
            </a:bodyPr>
            <a:lstStyle/>
            <a:p>
              <a:pPr algn="ctr" defTabSz="984250" latinLnBrk="0">
                <a:spcBef>
                  <a:spcPts val="600"/>
                </a:spcBef>
                <a:spcAft>
                  <a:spcPts val="600"/>
                </a:spcAft>
              </a:pPr>
              <a:r>
                <a:rPr lang="en-US" altLang="ko-KR" sz="1100" b="1" spc="-20"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[</a:t>
              </a:r>
              <a:r>
                <a:rPr lang="ko-KR" altLang="en-US" sz="1100" b="1" spc="-20"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설비 테스트 소요 기간</a:t>
              </a:r>
              <a:r>
                <a:rPr lang="en-US" altLang="ko-KR" sz="1100" b="1" spc="-20"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]</a:t>
              </a:r>
              <a:endParaRPr lang="ko-KR" altLang="en-US" sz="1100" b="1" spc="-20"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endParaRPr>
            </a:p>
          </p:txBody>
        </p:sp>
        <p:cxnSp>
          <p:nvCxnSpPr>
            <p:cNvPr id="1869" name="직선 연결선 1868">
              <a:extLst>
                <a:ext uri="{FF2B5EF4-FFF2-40B4-BE49-F238E27FC236}">
                  <a16:creationId xmlns:a16="http://schemas.microsoft.com/office/drawing/2014/main" id="{689D7916-1FFC-2CBF-B472-958B9406BCF4}"/>
                </a:ext>
              </a:extLst>
            </p:cNvPr>
            <p:cNvCxnSpPr/>
            <p:nvPr/>
          </p:nvCxnSpPr>
          <p:spPr>
            <a:xfrm>
              <a:off x="10811790" y="3223093"/>
              <a:ext cx="0" cy="829411"/>
            </a:xfrm>
            <a:prstGeom prst="line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headEnd type="triangle"/>
            </a:ln>
            <a:effectLst/>
          </p:spPr>
        </p:cxnSp>
        <p:cxnSp>
          <p:nvCxnSpPr>
            <p:cNvPr id="1870" name="직선 연결선 1869">
              <a:extLst>
                <a:ext uri="{FF2B5EF4-FFF2-40B4-BE49-F238E27FC236}">
                  <a16:creationId xmlns:a16="http://schemas.microsoft.com/office/drawing/2014/main" id="{39EC0306-5B52-A3E0-D8F9-A1C3B043BE35}"/>
                </a:ext>
              </a:extLst>
            </p:cNvPr>
            <p:cNvCxnSpPr/>
            <p:nvPr/>
          </p:nvCxnSpPr>
          <p:spPr>
            <a:xfrm>
              <a:off x="10663778" y="3997428"/>
              <a:ext cx="1584643" cy="0"/>
            </a:xfrm>
            <a:prstGeom prst="line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tailEnd type="triangle"/>
            </a:ln>
            <a:effectLst/>
          </p:spPr>
        </p:cxnSp>
        <p:sp>
          <p:nvSpPr>
            <p:cNvPr id="1871" name="Rectangle 23">
              <a:extLst>
                <a:ext uri="{FF2B5EF4-FFF2-40B4-BE49-F238E27FC236}">
                  <a16:creationId xmlns:a16="http://schemas.microsoft.com/office/drawing/2014/main" id="{68FA8149-C715-35DD-E539-50333F20A98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964790" y="3332537"/>
              <a:ext cx="234000" cy="664891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  <a:effectLst/>
          </p:spPr>
          <p:txBody>
            <a:bodyPr wrap="none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ko-KR" sz="11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</p:txBody>
        </p:sp>
        <p:sp>
          <p:nvSpPr>
            <p:cNvPr id="1872" name="Rectangle 23">
              <a:extLst>
                <a:ext uri="{FF2B5EF4-FFF2-40B4-BE49-F238E27FC236}">
                  <a16:creationId xmlns:a16="http://schemas.microsoft.com/office/drawing/2014/main" id="{26EBF272-E98A-0D94-539D-24538476FB4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581256" y="3901996"/>
              <a:ext cx="234000" cy="97200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  <a:effectLst/>
          </p:spPr>
          <p:txBody>
            <a:bodyPr wrap="none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1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</p:txBody>
        </p:sp>
        <p:sp>
          <p:nvSpPr>
            <p:cNvPr id="1873" name="Freeform 228">
              <a:extLst>
                <a:ext uri="{FF2B5EF4-FFF2-40B4-BE49-F238E27FC236}">
                  <a16:creationId xmlns:a16="http://schemas.microsoft.com/office/drawing/2014/main" id="{D74D6B0C-B63B-3581-1E2C-6526D9511A4A}"/>
                </a:ext>
              </a:extLst>
            </p:cNvPr>
            <p:cNvSpPr>
              <a:spLocks/>
            </p:cNvSpPr>
            <p:nvPr/>
          </p:nvSpPr>
          <p:spPr bwMode="auto">
            <a:xfrm>
              <a:off x="11172026" y="3332535"/>
              <a:ext cx="648000" cy="562027"/>
            </a:xfrm>
            <a:custGeom>
              <a:avLst/>
              <a:gdLst>
                <a:gd name="T0" fmla="*/ 102 w 1875"/>
                <a:gd name="T1" fmla="*/ 0 h 938"/>
                <a:gd name="T2" fmla="*/ 215 w 1875"/>
                <a:gd name="T3" fmla="*/ 0 h 938"/>
                <a:gd name="T4" fmla="*/ 331 w 1875"/>
                <a:gd name="T5" fmla="*/ 7 h 938"/>
                <a:gd name="T6" fmla="*/ 440 w 1875"/>
                <a:gd name="T7" fmla="*/ 24 h 938"/>
                <a:gd name="T8" fmla="*/ 565 w 1875"/>
                <a:gd name="T9" fmla="*/ 51 h 938"/>
                <a:gd name="T10" fmla="*/ 685 w 1875"/>
                <a:gd name="T11" fmla="*/ 89 h 938"/>
                <a:gd name="T12" fmla="*/ 811 w 1875"/>
                <a:gd name="T13" fmla="*/ 140 h 938"/>
                <a:gd name="T14" fmla="*/ 924 w 1875"/>
                <a:gd name="T15" fmla="*/ 194 h 938"/>
                <a:gd name="T16" fmla="*/ 1031 w 1875"/>
                <a:gd name="T17" fmla="*/ 247 h 938"/>
                <a:gd name="T18" fmla="*/ 1141 w 1875"/>
                <a:gd name="T19" fmla="*/ 309 h 938"/>
                <a:gd name="T20" fmla="*/ 1243 w 1875"/>
                <a:gd name="T21" fmla="*/ 377 h 938"/>
                <a:gd name="T22" fmla="*/ 1343 w 1875"/>
                <a:gd name="T23" fmla="*/ 456 h 938"/>
                <a:gd name="T24" fmla="*/ 1424 w 1875"/>
                <a:gd name="T25" fmla="*/ 535 h 938"/>
                <a:gd name="T26" fmla="*/ 1478 w 1875"/>
                <a:gd name="T27" fmla="*/ 608 h 938"/>
                <a:gd name="T28" fmla="*/ 1819 w 1875"/>
                <a:gd name="T29" fmla="*/ 584 h 938"/>
                <a:gd name="T30" fmla="*/ 1703 w 1875"/>
                <a:gd name="T31" fmla="*/ 635 h 938"/>
                <a:gd name="T32" fmla="*/ 1622 w 1875"/>
                <a:gd name="T33" fmla="*/ 676 h 938"/>
                <a:gd name="T34" fmla="*/ 1555 w 1875"/>
                <a:gd name="T35" fmla="*/ 718 h 938"/>
                <a:gd name="T36" fmla="*/ 1490 w 1875"/>
                <a:gd name="T37" fmla="*/ 771 h 938"/>
                <a:gd name="T38" fmla="*/ 1413 w 1875"/>
                <a:gd name="T39" fmla="*/ 839 h 938"/>
                <a:gd name="T40" fmla="*/ 1343 w 1875"/>
                <a:gd name="T41" fmla="*/ 907 h 938"/>
                <a:gd name="T42" fmla="*/ 1281 w 1875"/>
                <a:gd name="T43" fmla="*/ 925 h 938"/>
                <a:gd name="T44" fmla="*/ 1217 w 1875"/>
                <a:gd name="T45" fmla="*/ 893 h 938"/>
                <a:gd name="T46" fmla="*/ 1139 w 1875"/>
                <a:gd name="T47" fmla="*/ 861 h 938"/>
                <a:gd name="T48" fmla="*/ 1067 w 1875"/>
                <a:gd name="T49" fmla="*/ 838 h 938"/>
                <a:gd name="T50" fmla="*/ 985 w 1875"/>
                <a:gd name="T51" fmla="*/ 815 h 938"/>
                <a:gd name="T52" fmla="*/ 901 w 1875"/>
                <a:gd name="T53" fmla="*/ 793 h 938"/>
                <a:gd name="T54" fmla="*/ 820 w 1875"/>
                <a:gd name="T55" fmla="*/ 776 h 938"/>
                <a:gd name="T56" fmla="*/ 743 w 1875"/>
                <a:gd name="T57" fmla="*/ 759 h 938"/>
                <a:gd name="T58" fmla="*/ 638 w 1875"/>
                <a:gd name="T59" fmla="*/ 743 h 938"/>
                <a:gd name="T60" fmla="*/ 1021 w 1875"/>
                <a:gd name="T61" fmla="*/ 618 h 938"/>
                <a:gd name="T62" fmla="*/ 931 w 1875"/>
                <a:gd name="T63" fmla="*/ 500 h 938"/>
                <a:gd name="T64" fmla="*/ 863 w 1875"/>
                <a:gd name="T65" fmla="*/ 432 h 938"/>
                <a:gd name="T66" fmla="*/ 763 w 1875"/>
                <a:gd name="T67" fmla="*/ 340 h 938"/>
                <a:gd name="T68" fmla="*/ 678 w 1875"/>
                <a:gd name="T69" fmla="*/ 268 h 938"/>
                <a:gd name="T70" fmla="*/ 610 w 1875"/>
                <a:gd name="T71" fmla="*/ 214 h 938"/>
                <a:gd name="T72" fmla="*/ 524 w 1875"/>
                <a:gd name="T73" fmla="*/ 161 h 938"/>
                <a:gd name="T74" fmla="*/ 436 w 1875"/>
                <a:gd name="T75" fmla="*/ 116 h 938"/>
                <a:gd name="T76" fmla="*/ 331 w 1875"/>
                <a:gd name="T77" fmla="*/ 79 h 938"/>
                <a:gd name="T78" fmla="*/ 219 w 1875"/>
                <a:gd name="T79" fmla="*/ 51 h 938"/>
                <a:gd name="T80" fmla="*/ 99 w 1875"/>
                <a:gd name="T81" fmla="*/ 27 h 9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875" h="938">
                  <a:moveTo>
                    <a:pt x="0" y="7"/>
                  </a:moveTo>
                  <a:lnTo>
                    <a:pt x="102" y="0"/>
                  </a:lnTo>
                  <a:lnTo>
                    <a:pt x="154" y="0"/>
                  </a:lnTo>
                  <a:lnTo>
                    <a:pt x="215" y="0"/>
                  </a:lnTo>
                  <a:lnTo>
                    <a:pt x="273" y="3"/>
                  </a:lnTo>
                  <a:lnTo>
                    <a:pt x="331" y="7"/>
                  </a:lnTo>
                  <a:lnTo>
                    <a:pt x="388" y="14"/>
                  </a:lnTo>
                  <a:lnTo>
                    <a:pt x="440" y="24"/>
                  </a:lnTo>
                  <a:lnTo>
                    <a:pt x="497" y="34"/>
                  </a:lnTo>
                  <a:lnTo>
                    <a:pt x="565" y="51"/>
                  </a:lnTo>
                  <a:lnTo>
                    <a:pt x="627" y="72"/>
                  </a:lnTo>
                  <a:lnTo>
                    <a:pt x="685" y="89"/>
                  </a:lnTo>
                  <a:lnTo>
                    <a:pt x="750" y="113"/>
                  </a:lnTo>
                  <a:lnTo>
                    <a:pt x="811" y="140"/>
                  </a:lnTo>
                  <a:lnTo>
                    <a:pt x="873" y="168"/>
                  </a:lnTo>
                  <a:lnTo>
                    <a:pt x="924" y="194"/>
                  </a:lnTo>
                  <a:lnTo>
                    <a:pt x="982" y="221"/>
                  </a:lnTo>
                  <a:lnTo>
                    <a:pt x="1031" y="247"/>
                  </a:lnTo>
                  <a:lnTo>
                    <a:pt x="1086" y="278"/>
                  </a:lnTo>
                  <a:lnTo>
                    <a:pt x="1141" y="309"/>
                  </a:lnTo>
                  <a:lnTo>
                    <a:pt x="1196" y="347"/>
                  </a:lnTo>
                  <a:lnTo>
                    <a:pt x="1243" y="377"/>
                  </a:lnTo>
                  <a:lnTo>
                    <a:pt x="1295" y="418"/>
                  </a:lnTo>
                  <a:lnTo>
                    <a:pt x="1343" y="456"/>
                  </a:lnTo>
                  <a:lnTo>
                    <a:pt x="1387" y="494"/>
                  </a:lnTo>
                  <a:lnTo>
                    <a:pt x="1424" y="535"/>
                  </a:lnTo>
                  <a:lnTo>
                    <a:pt x="1454" y="570"/>
                  </a:lnTo>
                  <a:lnTo>
                    <a:pt x="1478" y="608"/>
                  </a:lnTo>
                  <a:lnTo>
                    <a:pt x="1875" y="557"/>
                  </a:lnTo>
                  <a:lnTo>
                    <a:pt x="1819" y="584"/>
                  </a:lnTo>
                  <a:lnTo>
                    <a:pt x="1754" y="611"/>
                  </a:lnTo>
                  <a:lnTo>
                    <a:pt x="1703" y="635"/>
                  </a:lnTo>
                  <a:lnTo>
                    <a:pt x="1664" y="653"/>
                  </a:lnTo>
                  <a:lnTo>
                    <a:pt x="1622" y="676"/>
                  </a:lnTo>
                  <a:lnTo>
                    <a:pt x="1588" y="697"/>
                  </a:lnTo>
                  <a:lnTo>
                    <a:pt x="1555" y="718"/>
                  </a:lnTo>
                  <a:lnTo>
                    <a:pt x="1522" y="744"/>
                  </a:lnTo>
                  <a:lnTo>
                    <a:pt x="1490" y="771"/>
                  </a:lnTo>
                  <a:lnTo>
                    <a:pt x="1451" y="804"/>
                  </a:lnTo>
                  <a:lnTo>
                    <a:pt x="1413" y="839"/>
                  </a:lnTo>
                  <a:lnTo>
                    <a:pt x="1380" y="869"/>
                  </a:lnTo>
                  <a:lnTo>
                    <a:pt x="1343" y="907"/>
                  </a:lnTo>
                  <a:lnTo>
                    <a:pt x="1312" y="938"/>
                  </a:lnTo>
                  <a:lnTo>
                    <a:pt x="1281" y="925"/>
                  </a:lnTo>
                  <a:lnTo>
                    <a:pt x="1250" y="907"/>
                  </a:lnTo>
                  <a:lnTo>
                    <a:pt x="1217" y="893"/>
                  </a:lnTo>
                  <a:lnTo>
                    <a:pt x="1178" y="877"/>
                  </a:lnTo>
                  <a:lnTo>
                    <a:pt x="1139" y="861"/>
                  </a:lnTo>
                  <a:lnTo>
                    <a:pt x="1102" y="848"/>
                  </a:lnTo>
                  <a:lnTo>
                    <a:pt x="1067" y="838"/>
                  </a:lnTo>
                  <a:lnTo>
                    <a:pt x="1027" y="825"/>
                  </a:lnTo>
                  <a:lnTo>
                    <a:pt x="985" y="815"/>
                  </a:lnTo>
                  <a:lnTo>
                    <a:pt x="941" y="804"/>
                  </a:lnTo>
                  <a:lnTo>
                    <a:pt x="901" y="793"/>
                  </a:lnTo>
                  <a:lnTo>
                    <a:pt x="863" y="783"/>
                  </a:lnTo>
                  <a:lnTo>
                    <a:pt x="820" y="776"/>
                  </a:lnTo>
                  <a:lnTo>
                    <a:pt x="781" y="767"/>
                  </a:lnTo>
                  <a:lnTo>
                    <a:pt x="743" y="759"/>
                  </a:lnTo>
                  <a:lnTo>
                    <a:pt x="699" y="750"/>
                  </a:lnTo>
                  <a:lnTo>
                    <a:pt x="638" y="743"/>
                  </a:lnTo>
                  <a:lnTo>
                    <a:pt x="1048" y="673"/>
                  </a:lnTo>
                  <a:lnTo>
                    <a:pt x="1021" y="618"/>
                  </a:lnTo>
                  <a:lnTo>
                    <a:pt x="989" y="577"/>
                  </a:lnTo>
                  <a:lnTo>
                    <a:pt x="931" y="500"/>
                  </a:lnTo>
                  <a:lnTo>
                    <a:pt x="897" y="466"/>
                  </a:lnTo>
                  <a:lnTo>
                    <a:pt x="863" y="432"/>
                  </a:lnTo>
                  <a:lnTo>
                    <a:pt x="801" y="374"/>
                  </a:lnTo>
                  <a:lnTo>
                    <a:pt x="763" y="340"/>
                  </a:lnTo>
                  <a:lnTo>
                    <a:pt x="719" y="299"/>
                  </a:lnTo>
                  <a:lnTo>
                    <a:pt x="678" y="268"/>
                  </a:lnTo>
                  <a:lnTo>
                    <a:pt x="644" y="241"/>
                  </a:lnTo>
                  <a:lnTo>
                    <a:pt x="610" y="214"/>
                  </a:lnTo>
                  <a:lnTo>
                    <a:pt x="569" y="187"/>
                  </a:lnTo>
                  <a:lnTo>
                    <a:pt x="524" y="161"/>
                  </a:lnTo>
                  <a:lnTo>
                    <a:pt x="480" y="140"/>
                  </a:lnTo>
                  <a:lnTo>
                    <a:pt x="436" y="116"/>
                  </a:lnTo>
                  <a:lnTo>
                    <a:pt x="382" y="96"/>
                  </a:lnTo>
                  <a:lnTo>
                    <a:pt x="331" y="79"/>
                  </a:lnTo>
                  <a:lnTo>
                    <a:pt x="273" y="65"/>
                  </a:lnTo>
                  <a:lnTo>
                    <a:pt x="219" y="51"/>
                  </a:lnTo>
                  <a:lnTo>
                    <a:pt x="160" y="38"/>
                  </a:lnTo>
                  <a:lnTo>
                    <a:pt x="99" y="27"/>
                  </a:lnTo>
                  <a:lnTo>
                    <a:pt x="0" y="7"/>
                  </a:lnTo>
                  <a:close/>
                </a:path>
              </a:pathLst>
            </a:custGeom>
            <a:solidFill>
              <a:srgbClr val="C0504D"/>
            </a:solidFill>
            <a:ln>
              <a:noFill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1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</p:txBody>
        </p:sp>
        <p:sp>
          <p:nvSpPr>
            <p:cNvPr id="1874" name="Rectangle 234">
              <a:extLst>
                <a:ext uri="{FF2B5EF4-FFF2-40B4-BE49-F238E27FC236}">
                  <a16:creationId xmlns:a16="http://schemas.microsoft.com/office/drawing/2014/main" id="{C7B76F50-1E38-4E66-6CF9-CC3F67C3DE45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10811790" y="3997428"/>
              <a:ext cx="540000" cy="216000"/>
            </a:xfrm>
            <a:prstGeom prst="rect">
              <a:avLst/>
            </a:prstGeom>
            <a:noFill/>
          </p:spPr>
          <p:txBody>
            <a:bodyPr wrap="square" lIns="18000" tIns="18000" rIns="18000" bIns="18000" rtlCol="0" anchor="ctr">
              <a:noAutofit/>
            </a:bodyPr>
            <a:lstStyle/>
            <a:p>
              <a:pPr algn="ctr">
                <a:spcBef>
                  <a:spcPts val="200"/>
                </a:spcBef>
              </a:pPr>
              <a:r>
                <a:rPr lang="ko-KR" altLang="en-US" sz="1000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구축 전</a:t>
              </a:r>
              <a:endParaRPr lang="en-US" altLang="ko-KR" sz="100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</p:txBody>
        </p:sp>
        <p:sp>
          <p:nvSpPr>
            <p:cNvPr id="1875" name="Rectangle 234">
              <a:extLst>
                <a:ext uri="{FF2B5EF4-FFF2-40B4-BE49-F238E27FC236}">
                  <a16:creationId xmlns:a16="http://schemas.microsoft.com/office/drawing/2014/main" id="{F46A416D-203F-865C-1B2F-627C4ED7CB7D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11403114" y="3997428"/>
              <a:ext cx="540000" cy="216000"/>
            </a:xfrm>
            <a:prstGeom prst="rect">
              <a:avLst/>
            </a:prstGeom>
            <a:noFill/>
          </p:spPr>
          <p:txBody>
            <a:bodyPr wrap="square" lIns="18000" tIns="18000" rIns="18000" bIns="18000" rtlCol="0" anchor="ctr">
              <a:noAutofit/>
            </a:bodyPr>
            <a:lstStyle/>
            <a:p>
              <a:pPr algn="ctr">
                <a:spcBef>
                  <a:spcPts val="200"/>
                </a:spcBef>
              </a:pPr>
              <a:r>
                <a:rPr lang="ko-KR" altLang="en-US" sz="1000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구축 후</a:t>
              </a:r>
              <a:endParaRPr lang="en-US" altLang="ko-KR" sz="100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</p:txBody>
        </p:sp>
        <p:sp>
          <p:nvSpPr>
            <p:cNvPr id="1876" name="Rectangle 234">
              <a:extLst>
                <a:ext uri="{FF2B5EF4-FFF2-40B4-BE49-F238E27FC236}">
                  <a16:creationId xmlns:a16="http://schemas.microsoft.com/office/drawing/2014/main" id="{DE860FC2-88A1-E80B-1063-4114DAE13F9A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10493016" y="3245319"/>
              <a:ext cx="318774" cy="216000"/>
            </a:xfrm>
            <a:prstGeom prst="rect">
              <a:avLst/>
            </a:prstGeom>
            <a:noFill/>
          </p:spPr>
          <p:txBody>
            <a:bodyPr wrap="square" lIns="18000" tIns="18000" rIns="18000" bIns="18000" rtlCol="0" anchor="ctr">
              <a:noAutofit/>
            </a:bodyPr>
            <a:lstStyle/>
            <a:p>
              <a:pPr algn="ctr">
                <a:spcBef>
                  <a:spcPts val="200"/>
                </a:spcBef>
              </a:pPr>
              <a:r>
                <a:rPr lang="en-US" altLang="ko-KR" sz="1000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Days</a:t>
              </a:r>
            </a:p>
          </p:txBody>
        </p:sp>
        <p:cxnSp>
          <p:nvCxnSpPr>
            <p:cNvPr id="1877" name="직선 연결선 1876">
              <a:extLst>
                <a:ext uri="{FF2B5EF4-FFF2-40B4-BE49-F238E27FC236}">
                  <a16:creationId xmlns:a16="http://schemas.microsoft.com/office/drawing/2014/main" id="{A6534910-8818-228A-5F04-F2014933EA38}"/>
                </a:ext>
              </a:extLst>
            </p:cNvPr>
            <p:cNvCxnSpPr/>
            <p:nvPr/>
          </p:nvCxnSpPr>
          <p:spPr>
            <a:xfrm>
              <a:off x="11376114" y="3332537"/>
              <a:ext cx="684000" cy="483"/>
            </a:xfrm>
            <a:prstGeom prst="line">
              <a:avLst/>
            </a:prstGeom>
            <a:noFill/>
            <a:ln w="9525" cap="flat" cmpd="sng" algn="ctr">
              <a:solidFill>
                <a:srgbClr val="C00000"/>
              </a:solidFill>
              <a:prstDash val="solid"/>
            </a:ln>
            <a:effectLst/>
          </p:spPr>
        </p:cxnSp>
        <p:cxnSp>
          <p:nvCxnSpPr>
            <p:cNvPr id="1878" name="직선 연결선 1877">
              <a:extLst>
                <a:ext uri="{FF2B5EF4-FFF2-40B4-BE49-F238E27FC236}">
                  <a16:creationId xmlns:a16="http://schemas.microsoft.com/office/drawing/2014/main" id="{A789EA9F-E248-7F87-3E3D-EF6DF4E8E143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1572863" y="3901996"/>
              <a:ext cx="504000" cy="0"/>
            </a:xfrm>
            <a:prstGeom prst="line">
              <a:avLst/>
            </a:prstGeom>
            <a:noFill/>
            <a:ln w="9525" cap="flat" cmpd="sng" algn="ctr">
              <a:solidFill>
                <a:srgbClr val="C00000"/>
              </a:solidFill>
              <a:prstDash val="solid"/>
            </a:ln>
            <a:effectLst/>
          </p:spPr>
        </p:cxnSp>
        <p:cxnSp>
          <p:nvCxnSpPr>
            <p:cNvPr id="1879" name="직선 연결선 1878">
              <a:extLst>
                <a:ext uri="{FF2B5EF4-FFF2-40B4-BE49-F238E27FC236}">
                  <a16:creationId xmlns:a16="http://schemas.microsoft.com/office/drawing/2014/main" id="{EBF39C7F-5816-7457-DBEF-DAA4536F073B}"/>
                </a:ext>
              </a:extLst>
            </p:cNvPr>
            <p:cNvCxnSpPr/>
            <p:nvPr/>
          </p:nvCxnSpPr>
          <p:spPr>
            <a:xfrm flipV="1">
              <a:off x="11916114" y="3901996"/>
              <a:ext cx="0" cy="144000"/>
            </a:xfrm>
            <a:prstGeom prst="line">
              <a:avLst/>
            </a:prstGeom>
            <a:noFill/>
            <a:ln w="9525" cap="flat" cmpd="sng" algn="ctr">
              <a:solidFill>
                <a:srgbClr val="C00000"/>
              </a:solidFill>
              <a:prstDash val="solid"/>
              <a:headEnd type="none" w="med" len="med"/>
              <a:tailEnd type="stealth" w="med" len="med"/>
            </a:ln>
            <a:effectLst/>
          </p:spPr>
        </p:cxnSp>
        <p:cxnSp>
          <p:nvCxnSpPr>
            <p:cNvPr id="1880" name="직선 연결선 1879">
              <a:extLst>
                <a:ext uri="{FF2B5EF4-FFF2-40B4-BE49-F238E27FC236}">
                  <a16:creationId xmlns:a16="http://schemas.microsoft.com/office/drawing/2014/main" id="{C03F8157-32CF-2655-9402-090A0282DACE}"/>
                </a:ext>
              </a:extLst>
            </p:cNvPr>
            <p:cNvCxnSpPr/>
            <p:nvPr/>
          </p:nvCxnSpPr>
          <p:spPr>
            <a:xfrm>
              <a:off x="11916114" y="3189020"/>
              <a:ext cx="0" cy="144000"/>
            </a:xfrm>
            <a:prstGeom prst="line">
              <a:avLst/>
            </a:prstGeom>
            <a:noFill/>
            <a:ln w="9525" cap="flat" cmpd="sng" algn="ctr">
              <a:solidFill>
                <a:srgbClr val="C00000"/>
              </a:solidFill>
              <a:prstDash val="solid"/>
              <a:headEnd type="none" w="med" len="med"/>
              <a:tailEnd type="stealth" w="med" len="med"/>
            </a:ln>
            <a:effectLst/>
          </p:spPr>
        </p:cxnSp>
        <p:sp>
          <p:nvSpPr>
            <p:cNvPr id="1881" name="TextBox 1880">
              <a:extLst>
                <a:ext uri="{FF2B5EF4-FFF2-40B4-BE49-F238E27FC236}">
                  <a16:creationId xmlns:a16="http://schemas.microsoft.com/office/drawing/2014/main" id="{D7EDC5B8-4C83-FFB6-E48B-5E22558DBFEE}"/>
                </a:ext>
              </a:extLst>
            </p:cNvPr>
            <p:cNvSpPr txBox="1"/>
            <p:nvPr/>
          </p:nvSpPr>
          <p:spPr>
            <a:xfrm>
              <a:off x="11824863" y="3554197"/>
              <a:ext cx="252000" cy="180000"/>
            </a:xfrm>
            <a:prstGeom prst="rect">
              <a:avLst/>
            </a:prstGeom>
            <a:noFill/>
          </p:spPr>
          <p:txBody>
            <a:bodyPr wrap="square" lIns="18000" tIns="18000" rIns="18000" bIns="18000" rtlCol="0" anchor="ctr">
              <a:noAutofit/>
            </a:bodyPr>
            <a:lstStyle/>
            <a:p>
              <a:pPr algn="ctr"/>
              <a:r>
                <a:rPr lang="en-US" altLang="ko-KR" sz="1000" b="1">
                  <a:solidFill>
                    <a:srgbClr val="C0000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86%</a:t>
              </a:r>
              <a:endParaRPr lang="ko-KR" altLang="en-US" sz="1000" b="1">
                <a:solidFill>
                  <a:srgbClr val="C0000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</p:txBody>
        </p:sp>
        <p:sp>
          <p:nvSpPr>
            <p:cNvPr id="1882" name="TextBox 1881">
              <a:extLst>
                <a:ext uri="{FF2B5EF4-FFF2-40B4-BE49-F238E27FC236}">
                  <a16:creationId xmlns:a16="http://schemas.microsoft.com/office/drawing/2014/main" id="{BBC6B8C4-ABC5-FCC6-249A-5E32DE4E7613}"/>
                </a:ext>
              </a:extLst>
            </p:cNvPr>
            <p:cNvSpPr txBox="1"/>
            <p:nvPr/>
          </p:nvSpPr>
          <p:spPr bwMode="auto">
            <a:xfrm>
              <a:off x="10718607" y="4175007"/>
              <a:ext cx="1317690" cy="180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18000" tIns="18000" rIns="18000" bIns="18000" rtlCol="0" anchor="t" anchorCtr="0">
              <a:noAutofit/>
            </a:bodyPr>
            <a:lstStyle/>
            <a:p>
              <a:pPr algn="ctr" defTabSz="984250" latinLnBrk="0">
                <a:spcBef>
                  <a:spcPts val="600"/>
                </a:spcBef>
                <a:spcAft>
                  <a:spcPts val="600"/>
                </a:spcAft>
              </a:pPr>
              <a:r>
                <a:rPr lang="en-US" altLang="ko-KR" sz="1100" spc="-20"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21 </a:t>
              </a:r>
              <a:r>
                <a:rPr lang="ko-KR" altLang="en-US" sz="1100" spc="-20"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일 </a:t>
              </a:r>
              <a:r>
                <a:rPr lang="en-US" altLang="ko-KR" sz="1200" b="1" spc="-20">
                  <a:solidFill>
                    <a:srgbClr val="C0000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  <a:sym typeface="Wingdings" panose="05000000000000000000" pitchFamily="2" charset="2"/>
                </a:rPr>
                <a:t></a:t>
              </a:r>
              <a:r>
                <a:rPr lang="ko-KR" altLang="en-US" sz="1200" b="1" spc="-20">
                  <a:solidFill>
                    <a:srgbClr val="C0000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   </a:t>
              </a:r>
              <a:r>
                <a:rPr lang="en-US" altLang="ko-KR" sz="1200" b="1" spc="-20">
                  <a:solidFill>
                    <a:srgbClr val="C0000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3 </a:t>
              </a:r>
              <a:r>
                <a:rPr lang="ko-KR" altLang="en-US" sz="1200" b="1" spc="-20">
                  <a:solidFill>
                    <a:srgbClr val="C0000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  <a:sym typeface="Wingdings" panose="05000000000000000000" pitchFamily="2" charset="2"/>
                </a:rPr>
                <a:t>일</a:t>
              </a:r>
              <a:endParaRPr lang="ko-KR" altLang="en-US" sz="1200" b="1" spc="-20">
                <a:solidFill>
                  <a:srgbClr val="C0000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endParaRPr>
            </a:p>
          </p:txBody>
        </p:sp>
      </p:grpSp>
      <p:grpSp>
        <p:nvGrpSpPr>
          <p:cNvPr id="1891" name="그룹 1890">
            <a:extLst>
              <a:ext uri="{FF2B5EF4-FFF2-40B4-BE49-F238E27FC236}">
                <a16:creationId xmlns:a16="http://schemas.microsoft.com/office/drawing/2014/main" id="{51F73BD2-B497-E01A-0120-EABC334F2FBB}"/>
              </a:ext>
            </a:extLst>
          </p:cNvPr>
          <p:cNvGrpSpPr/>
          <p:nvPr/>
        </p:nvGrpSpPr>
        <p:grpSpPr>
          <a:xfrm>
            <a:off x="10536679" y="3196619"/>
            <a:ext cx="4301228" cy="926303"/>
            <a:chOff x="5098992" y="775242"/>
            <a:chExt cx="4301228" cy="926303"/>
          </a:xfrm>
        </p:grpSpPr>
        <p:grpSp>
          <p:nvGrpSpPr>
            <p:cNvPr id="1892" name="그룹 1891">
              <a:extLst>
                <a:ext uri="{FF2B5EF4-FFF2-40B4-BE49-F238E27FC236}">
                  <a16:creationId xmlns:a16="http://schemas.microsoft.com/office/drawing/2014/main" id="{6A843088-6BCF-F4E5-C83C-928F2C1BC6CD}"/>
                </a:ext>
              </a:extLst>
            </p:cNvPr>
            <p:cNvGrpSpPr/>
            <p:nvPr/>
          </p:nvGrpSpPr>
          <p:grpSpPr>
            <a:xfrm>
              <a:off x="5098992" y="829147"/>
              <a:ext cx="4301228" cy="872398"/>
              <a:chOff x="5098992" y="4512291"/>
              <a:chExt cx="4301228" cy="860900"/>
            </a:xfrm>
          </p:grpSpPr>
          <p:grpSp>
            <p:nvGrpSpPr>
              <p:cNvPr id="1894" name="그룹 1893">
                <a:extLst>
                  <a:ext uri="{FF2B5EF4-FFF2-40B4-BE49-F238E27FC236}">
                    <a16:creationId xmlns:a16="http://schemas.microsoft.com/office/drawing/2014/main" id="{2C77496D-2409-3256-8E0D-309B4E69E86F}"/>
                  </a:ext>
                </a:extLst>
              </p:cNvPr>
              <p:cNvGrpSpPr/>
              <p:nvPr/>
            </p:nvGrpSpPr>
            <p:grpSpPr>
              <a:xfrm>
                <a:off x="5098992" y="4653136"/>
                <a:ext cx="923685" cy="697862"/>
                <a:chOff x="5098992" y="4869160"/>
                <a:chExt cx="923685" cy="697862"/>
              </a:xfrm>
            </p:grpSpPr>
            <p:pic>
              <p:nvPicPr>
                <p:cNvPr id="1896" name="그래픽 1895" descr="남자 옆모습 단색으로 채워진">
                  <a:extLst>
                    <a:ext uri="{FF2B5EF4-FFF2-40B4-BE49-F238E27FC236}">
                      <a16:creationId xmlns:a16="http://schemas.microsoft.com/office/drawing/2014/main" id="{1A7D1AD3-1E22-D3A8-15B7-70E76C943601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9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5273201" y="4869160"/>
                  <a:ext cx="567771" cy="567771"/>
                </a:xfrm>
                <a:prstGeom prst="rect">
                  <a:avLst/>
                </a:prstGeom>
              </p:spPr>
            </p:pic>
            <p:sp>
              <p:nvSpPr>
                <p:cNvPr id="1897" name="TextBox 1896">
                  <a:extLst>
                    <a:ext uri="{FF2B5EF4-FFF2-40B4-BE49-F238E27FC236}">
                      <a16:creationId xmlns:a16="http://schemas.microsoft.com/office/drawing/2014/main" id="{5FE1F9EF-3627-C62D-AE98-E967F67F128E}"/>
                    </a:ext>
                  </a:extLst>
                </p:cNvPr>
                <p:cNvSpPr txBox="1"/>
                <p:nvPr/>
              </p:nvSpPr>
              <p:spPr bwMode="auto">
                <a:xfrm>
                  <a:off x="5098992" y="5351022"/>
                  <a:ext cx="923685" cy="21600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square" lIns="36000" tIns="36000" rIns="36000" bIns="36000" rtlCol="0" anchor="t" anchorCtr="0">
                  <a:noAutofit/>
                </a:bodyPr>
                <a:lstStyle/>
                <a:p>
                  <a:pPr algn="ctr" defTabSz="984250" latinLnBrk="0">
                    <a:spcBef>
                      <a:spcPts val="600"/>
                    </a:spcBef>
                    <a:spcAft>
                      <a:spcPts val="600"/>
                    </a:spcAft>
                  </a:pPr>
                  <a:r>
                    <a:rPr lang="en-US" altLang="ko-KR" sz="1000" b="1" spc="-20">
                      <a:latin typeface="Arial Narrow" panose="020B0606020202030204" pitchFamily="34" charset="0"/>
                      <a:ea typeface="LG스마트체 Regular" panose="020B0600000101010101" pitchFamily="50" charset="-127"/>
                      <a:cs typeface="Arial" panose="020B0604020202020204" pitchFamily="34" charset="0"/>
                    </a:rPr>
                    <a:t>A</a:t>
                  </a:r>
                  <a:r>
                    <a:rPr lang="ko-KR" altLang="en-US" sz="1000" b="1" spc="-20">
                      <a:latin typeface="Arial Narrow" panose="020B0606020202030204" pitchFamily="34" charset="0"/>
                      <a:ea typeface="LG스마트체 Regular" panose="020B0600000101010101" pitchFamily="50" charset="-127"/>
                      <a:cs typeface="Arial" panose="020B0604020202020204" pitchFamily="34" charset="0"/>
                    </a:rPr>
                    <a:t>사 </a:t>
                  </a:r>
                </a:p>
              </p:txBody>
            </p:sp>
          </p:grpSp>
          <p:sp>
            <p:nvSpPr>
              <p:cNvPr id="1895" name="말풍선: 모서리가 둥근 사각형 1894">
                <a:extLst>
                  <a:ext uri="{FF2B5EF4-FFF2-40B4-BE49-F238E27FC236}">
                    <a16:creationId xmlns:a16="http://schemas.microsoft.com/office/drawing/2014/main" id="{B4714A11-926C-D7F5-317B-4DDD374ADF09}"/>
                  </a:ext>
                </a:extLst>
              </p:cNvPr>
              <p:cNvSpPr/>
              <p:nvPr/>
            </p:nvSpPr>
            <p:spPr>
              <a:xfrm>
                <a:off x="6326894" y="4512291"/>
                <a:ext cx="3073326" cy="860900"/>
              </a:xfrm>
              <a:prstGeom prst="wedgeRoundRectCallout">
                <a:avLst>
                  <a:gd name="adj1" fmla="val -65981"/>
                  <a:gd name="adj2" fmla="val -21794"/>
                  <a:gd name="adj3" fmla="val 16667"/>
                </a:avLst>
              </a:prstGeom>
              <a:solidFill>
                <a:schemeClr val="bg1"/>
              </a:solidFill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808038" algn="ctr"/>
                <a:endParaRPr lang="ko-KR" altLang="en-US" sz="1200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1893" name="TextBox 1892">
              <a:extLst>
                <a:ext uri="{FF2B5EF4-FFF2-40B4-BE49-F238E27FC236}">
                  <a16:creationId xmlns:a16="http://schemas.microsoft.com/office/drawing/2014/main" id="{1273EF50-74CA-C11D-E03F-99960B432E58}"/>
                </a:ext>
              </a:extLst>
            </p:cNvPr>
            <p:cNvSpPr txBox="1"/>
            <p:nvPr/>
          </p:nvSpPr>
          <p:spPr>
            <a:xfrm>
              <a:off x="6435807" y="775242"/>
              <a:ext cx="2964413" cy="89229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altLang="ko-KR" sz="1200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“</a:t>
              </a:r>
              <a:r>
                <a:rPr lang="ko-KR" altLang="en-US" sz="1200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불필요한 대응 기간 감소에 따른 조기</a:t>
              </a:r>
              <a:r>
                <a:rPr lang="en-US" altLang="ko-KR" sz="1200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 Ramp-Up</a:t>
              </a:r>
              <a:r>
                <a:rPr lang="ko-KR" altLang="en-US" sz="1200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이 가능했고</a:t>
              </a:r>
              <a:r>
                <a:rPr lang="en-US" altLang="ko-KR" sz="1200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, </a:t>
              </a:r>
              <a:r>
                <a:rPr lang="ko-KR" altLang="en-US" sz="1200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이에 따라 핵심 설비에 대한 안정화에 집중할 수 있었습니다</a:t>
              </a:r>
              <a:r>
                <a:rPr lang="en-US" altLang="ko-KR" sz="1200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.”</a:t>
              </a:r>
              <a:r>
                <a:rPr lang="ko-KR" altLang="en-US" sz="1200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 </a:t>
              </a:r>
            </a:p>
          </p:txBody>
        </p:sp>
      </p:grpSp>
      <p:grpSp>
        <p:nvGrpSpPr>
          <p:cNvPr id="1898" name="그룹 1897">
            <a:extLst>
              <a:ext uri="{FF2B5EF4-FFF2-40B4-BE49-F238E27FC236}">
                <a16:creationId xmlns:a16="http://schemas.microsoft.com/office/drawing/2014/main" id="{F59CE2E2-87F1-72DD-198A-BB88E745DBD7}"/>
              </a:ext>
            </a:extLst>
          </p:cNvPr>
          <p:cNvGrpSpPr/>
          <p:nvPr/>
        </p:nvGrpSpPr>
        <p:grpSpPr>
          <a:xfrm flipH="1">
            <a:off x="10729565" y="4415494"/>
            <a:ext cx="3992768" cy="973290"/>
            <a:chOff x="5095244" y="4416135"/>
            <a:chExt cx="4304978" cy="960462"/>
          </a:xfrm>
        </p:grpSpPr>
        <p:grpSp>
          <p:nvGrpSpPr>
            <p:cNvPr id="1899" name="그룹 1898">
              <a:extLst>
                <a:ext uri="{FF2B5EF4-FFF2-40B4-BE49-F238E27FC236}">
                  <a16:creationId xmlns:a16="http://schemas.microsoft.com/office/drawing/2014/main" id="{2F0F07AC-33E6-4DFE-730C-28808651B317}"/>
                </a:ext>
              </a:extLst>
            </p:cNvPr>
            <p:cNvGrpSpPr/>
            <p:nvPr/>
          </p:nvGrpSpPr>
          <p:grpSpPr>
            <a:xfrm>
              <a:off x="5095244" y="4469593"/>
              <a:ext cx="923685" cy="784472"/>
              <a:chOff x="5095244" y="4685617"/>
              <a:chExt cx="923685" cy="784472"/>
            </a:xfrm>
          </p:grpSpPr>
          <p:pic>
            <p:nvPicPr>
              <p:cNvPr id="1901" name="그래픽 1900" descr="남자 옆모습 단색으로 채워진">
                <a:extLst>
                  <a:ext uri="{FF2B5EF4-FFF2-40B4-BE49-F238E27FC236}">
                    <a16:creationId xmlns:a16="http://schemas.microsoft.com/office/drawing/2014/main" id="{F12F505D-4B0D-90EC-9F50-664B0479BA3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/>
              </a:stretch>
            </p:blipFill>
            <p:spPr>
              <a:xfrm>
                <a:off x="5281624" y="4685617"/>
                <a:ext cx="567771" cy="567771"/>
              </a:xfrm>
              <a:prstGeom prst="rect">
                <a:avLst/>
              </a:prstGeom>
            </p:spPr>
          </p:pic>
          <p:sp>
            <p:nvSpPr>
              <p:cNvPr id="1902" name="TextBox 1901">
                <a:extLst>
                  <a:ext uri="{FF2B5EF4-FFF2-40B4-BE49-F238E27FC236}">
                    <a16:creationId xmlns:a16="http://schemas.microsoft.com/office/drawing/2014/main" id="{2F75C888-DBFE-715D-C695-28CCF45DC0F9}"/>
                  </a:ext>
                </a:extLst>
              </p:cNvPr>
              <p:cNvSpPr txBox="1"/>
              <p:nvPr/>
            </p:nvSpPr>
            <p:spPr bwMode="auto">
              <a:xfrm>
                <a:off x="5095244" y="5254089"/>
                <a:ext cx="923685" cy="2160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 lIns="36000" tIns="36000" rIns="36000" bIns="36000" rtlCol="0" anchor="t" anchorCtr="0">
                <a:noAutofit/>
              </a:bodyPr>
              <a:lstStyle/>
              <a:p>
                <a:pPr algn="ctr" defTabSz="984250" latinLnBrk="0"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en-US" altLang="ko-KR" sz="1000" b="1" spc="-20">
                    <a:latin typeface="Arial Narrow" panose="020B0606020202030204" pitchFamily="34" charset="0"/>
                    <a:ea typeface="LG스마트체 Regular" panose="020B0600000101010101" pitchFamily="50" charset="-127"/>
                    <a:cs typeface="Arial" panose="020B0604020202020204" pitchFamily="34" charset="0"/>
                  </a:rPr>
                  <a:t>B</a:t>
                </a:r>
                <a:r>
                  <a:rPr lang="ko-KR" altLang="en-US" sz="1000" b="1" spc="-20">
                    <a:latin typeface="Arial Narrow" panose="020B0606020202030204" pitchFamily="34" charset="0"/>
                    <a:ea typeface="LG스마트체 Regular" panose="020B0600000101010101" pitchFamily="50" charset="-127"/>
                    <a:cs typeface="Arial" panose="020B0604020202020204" pitchFamily="34" charset="0"/>
                  </a:rPr>
                  <a:t>사</a:t>
                </a:r>
              </a:p>
            </p:txBody>
          </p:sp>
        </p:grpSp>
        <p:sp>
          <p:nvSpPr>
            <p:cNvPr id="1900" name="말풍선: 모서리가 둥근 사각형 1899">
              <a:extLst>
                <a:ext uri="{FF2B5EF4-FFF2-40B4-BE49-F238E27FC236}">
                  <a16:creationId xmlns:a16="http://schemas.microsoft.com/office/drawing/2014/main" id="{B9A823D2-0C0C-70B1-FCC2-F090DC83210F}"/>
                </a:ext>
              </a:extLst>
            </p:cNvPr>
            <p:cNvSpPr/>
            <p:nvPr/>
          </p:nvSpPr>
          <p:spPr>
            <a:xfrm>
              <a:off x="6326896" y="4416135"/>
              <a:ext cx="3073326" cy="960462"/>
            </a:xfrm>
            <a:prstGeom prst="wedgeRoundRectCallout">
              <a:avLst>
                <a:gd name="adj1" fmla="val -65981"/>
                <a:gd name="adj2" fmla="val -21794"/>
                <a:gd name="adj3" fmla="val 16667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808038" algn="ctr"/>
              <a:endParaRPr lang="ko-KR" altLang="en-US" sz="1200" i="1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endParaRPr>
            </a:p>
          </p:txBody>
        </p:sp>
      </p:grpSp>
      <p:sp>
        <p:nvSpPr>
          <p:cNvPr id="1903" name="TextBox 1902">
            <a:extLst>
              <a:ext uri="{FF2B5EF4-FFF2-40B4-BE49-F238E27FC236}">
                <a16:creationId xmlns:a16="http://schemas.microsoft.com/office/drawing/2014/main" id="{AA293130-D795-A7E4-6910-A64EE83FA9DB}"/>
              </a:ext>
            </a:extLst>
          </p:cNvPr>
          <p:cNvSpPr txBox="1"/>
          <p:nvPr/>
        </p:nvSpPr>
        <p:spPr>
          <a:xfrm>
            <a:off x="10866982" y="4439962"/>
            <a:ext cx="2813503" cy="8922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200" i="1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rPr>
              <a:t>“</a:t>
            </a:r>
            <a:r>
              <a:rPr lang="ko-KR" altLang="en-US" sz="1200" i="1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rPr>
              <a:t>설비 테스트로 인한 일정 지연이 사라져서 셋업 기간을 예측하고 라인 증설을 계획적으로 수행 할 수 있었습니다</a:t>
            </a:r>
            <a:r>
              <a:rPr lang="en-US" altLang="ko-KR" sz="1200" i="1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rPr>
              <a:t>.”</a:t>
            </a:r>
            <a:r>
              <a:rPr lang="ko-KR" altLang="en-US" sz="1200" i="1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rPr>
              <a:t> </a:t>
            </a:r>
          </a:p>
        </p:txBody>
      </p:sp>
      <p:sp>
        <p:nvSpPr>
          <p:cNvPr id="1907" name="Rectangle 10">
            <a:extLst>
              <a:ext uri="{FF2B5EF4-FFF2-40B4-BE49-F238E27FC236}">
                <a16:creationId xmlns:a16="http://schemas.microsoft.com/office/drawing/2014/main" id="{B6A316E3-9832-5BC6-BE35-4439E3E5CEB0}"/>
              </a:ext>
            </a:extLst>
          </p:cNvPr>
          <p:cNvSpPr/>
          <p:nvPr/>
        </p:nvSpPr>
        <p:spPr>
          <a:xfrm>
            <a:off x="424429" y="811138"/>
            <a:ext cx="4536512" cy="6473900"/>
          </a:xfrm>
          <a:prstGeom prst="roundRect">
            <a:avLst>
              <a:gd name="adj" fmla="val 3519"/>
            </a:avLst>
          </a:prstGeom>
          <a:solidFill>
            <a:schemeClr val="bg1">
              <a:lumMod val="85000"/>
              <a:alpha val="50000"/>
            </a:scheme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36000" tIns="108000" rIns="3600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050" b="1" i="0" u="none" strike="noStrike" kern="0" cap="none" spc="0" normalizeH="0" baseline="0" noProof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Arial Narrow" panose="020B0606020202030204" pitchFamily="34" charset="0"/>
              <a:ea typeface="LG스마트체 Regular" panose="020B0600000101010101" pitchFamily="50" charset="-127"/>
              <a:cs typeface="+mn-cs"/>
            </a:endParaRPr>
          </a:p>
        </p:txBody>
      </p:sp>
      <p:grpSp>
        <p:nvGrpSpPr>
          <p:cNvPr id="1908" name="그룹 1907">
            <a:extLst>
              <a:ext uri="{FF2B5EF4-FFF2-40B4-BE49-F238E27FC236}">
                <a16:creationId xmlns:a16="http://schemas.microsoft.com/office/drawing/2014/main" id="{DC61B583-20A0-C87D-0272-5B87D66A9C13}"/>
              </a:ext>
            </a:extLst>
          </p:cNvPr>
          <p:cNvGrpSpPr/>
          <p:nvPr/>
        </p:nvGrpSpPr>
        <p:grpSpPr>
          <a:xfrm>
            <a:off x="421082" y="811139"/>
            <a:ext cx="4536512" cy="339239"/>
            <a:chOff x="344488" y="620713"/>
            <a:chExt cx="4536512" cy="339239"/>
          </a:xfrm>
        </p:grpSpPr>
        <p:sp>
          <p:nvSpPr>
            <p:cNvPr id="2000" name="직사각형 1999">
              <a:extLst>
                <a:ext uri="{FF2B5EF4-FFF2-40B4-BE49-F238E27FC236}">
                  <a16:creationId xmlns:a16="http://schemas.microsoft.com/office/drawing/2014/main" id="{BE23E27C-C798-C466-C07B-C9781CE5DB8C}"/>
                </a:ext>
              </a:extLst>
            </p:cNvPr>
            <p:cNvSpPr/>
            <p:nvPr/>
          </p:nvSpPr>
          <p:spPr>
            <a:xfrm>
              <a:off x="407737" y="629092"/>
              <a:ext cx="4473263" cy="330860"/>
            </a:xfrm>
            <a:prstGeom prst="rect">
              <a:avLst/>
            </a:prstGeom>
          </p:spPr>
          <p:txBody>
            <a:bodyPr wrap="square" lIns="288000">
              <a:spAutoFit/>
            </a:bodyPr>
            <a:lstStyle/>
            <a:p>
              <a:pPr marL="0" marR="0" lvl="0" indent="0" algn="l" defTabSz="914342" rtl="0" eaLnBrk="1" fontAlgn="auto" latinLnBrk="0" hangingPunct="1">
                <a:lnSpc>
                  <a:spcPct val="12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ko-KR" sz="1400" b="1" i="0" strike="noStrike" kern="1200" cap="none" spc="0" normalizeH="0" baseline="0" noProof="0">
                  <a:ln>
                    <a:noFill/>
                  </a:ln>
                  <a:solidFill>
                    <a:srgbClr val="A50021"/>
                  </a:solidFill>
                  <a:effectLst/>
                  <a:uLnTx/>
                  <a:uFillTx/>
                  <a:latin typeface="Arial Narrow" panose="020B0606020202030204" pitchFamily="34" charset="0"/>
                  <a:ea typeface="LG스마트체 Regular" panose="020B0600000101010101" pitchFamily="50" charset="-127"/>
                  <a:cs typeface="+mn-cs"/>
                </a:rPr>
                <a:t>Q1. Why </a:t>
              </a:r>
              <a:r>
                <a:rPr kumimoji="1" lang="en-US" altLang="ko-KR" sz="1400" b="1" err="1">
                  <a:solidFill>
                    <a:srgbClr val="A50021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TestOn</a:t>
              </a:r>
              <a:r>
                <a:rPr kumimoji="1" lang="en-US" altLang="ko-KR" sz="1400" b="1" i="0" strike="noStrike" kern="1200" cap="none" spc="0" normalizeH="0" baseline="0" noProof="0">
                  <a:ln>
                    <a:noFill/>
                  </a:ln>
                  <a:solidFill>
                    <a:srgbClr val="A50021"/>
                  </a:solidFill>
                  <a:effectLst/>
                  <a:uLnTx/>
                  <a:uFillTx/>
                  <a:latin typeface="Arial Narrow" panose="020B0606020202030204" pitchFamily="34" charset="0"/>
                  <a:ea typeface="LG스마트체 Regular" panose="020B0600000101010101" pitchFamily="50" charset="-127"/>
                  <a:cs typeface="+mn-cs"/>
                </a:rPr>
                <a:t> </a:t>
              </a:r>
              <a:r>
                <a:rPr kumimoji="1" lang="ko-KR" altLang="en-US" sz="1400" b="1" i="0" strike="noStrike" kern="1200" cap="none" spc="0" normalizeH="0" baseline="0" noProof="0">
                  <a:ln>
                    <a:noFill/>
                  </a:ln>
                  <a:solidFill>
                    <a:srgbClr val="A50021"/>
                  </a:solidFill>
                  <a:effectLst/>
                  <a:uLnTx/>
                  <a:uFillTx/>
                  <a:latin typeface="Arial Narrow" panose="020B0606020202030204" pitchFamily="34" charset="0"/>
                  <a:ea typeface="LG스마트체 Regular" panose="020B0600000101010101" pitchFamily="50" charset="-127"/>
                  <a:cs typeface="+mn-cs"/>
                </a:rPr>
                <a:t>인가요</a:t>
              </a:r>
              <a:r>
                <a:rPr kumimoji="1" lang="en-US" altLang="ko-KR" sz="1400" b="1" i="0" strike="noStrike" kern="1200" cap="none" spc="0" normalizeH="0" baseline="0" noProof="0">
                  <a:ln>
                    <a:noFill/>
                  </a:ln>
                  <a:solidFill>
                    <a:srgbClr val="A50021"/>
                  </a:solidFill>
                  <a:effectLst/>
                  <a:uLnTx/>
                  <a:uFillTx/>
                  <a:latin typeface="Arial Narrow" panose="020B0606020202030204" pitchFamily="34" charset="0"/>
                  <a:ea typeface="LG스마트체 Regular" panose="020B0600000101010101" pitchFamily="50" charset="-127"/>
                  <a:cs typeface="+mn-cs"/>
                </a:rPr>
                <a:t>?</a:t>
              </a:r>
              <a:endParaRPr kumimoji="0" lang="en-US" altLang="ko-KR" sz="1400" b="0" i="0" strike="noStrike" kern="1200" cap="none" spc="0" normalizeH="0" baseline="0" noProof="0">
                <a:ln>
                  <a:noFill/>
                </a:ln>
                <a:solidFill>
                  <a:srgbClr val="A50021"/>
                </a:solidFill>
                <a:effectLst/>
                <a:uLnTx/>
                <a:uFillTx/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endParaRPr>
            </a:p>
          </p:txBody>
        </p:sp>
        <p:pic>
          <p:nvPicPr>
            <p:cNvPr id="2001" name="그림 2000">
              <a:extLst>
                <a:ext uri="{FF2B5EF4-FFF2-40B4-BE49-F238E27FC236}">
                  <a16:creationId xmlns:a16="http://schemas.microsoft.com/office/drawing/2014/main" id="{4DFB55BD-2497-EEC3-5A50-A0E9A2A85679}"/>
                </a:ext>
              </a:extLst>
            </p:cNvPr>
            <p:cNvPicPr preferRelativeResize="0"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344488" y="620713"/>
              <a:ext cx="324000" cy="324000"/>
            </a:xfrm>
            <a:prstGeom prst="rect">
              <a:avLst/>
            </a:prstGeom>
          </p:spPr>
        </p:pic>
      </p:grpSp>
      <p:grpSp>
        <p:nvGrpSpPr>
          <p:cNvPr id="1909" name="그룹 1908">
            <a:extLst>
              <a:ext uri="{FF2B5EF4-FFF2-40B4-BE49-F238E27FC236}">
                <a16:creationId xmlns:a16="http://schemas.microsoft.com/office/drawing/2014/main" id="{BA747AFD-0FBD-A385-C5DC-78D0A19F7BD3}"/>
              </a:ext>
            </a:extLst>
          </p:cNvPr>
          <p:cNvGrpSpPr/>
          <p:nvPr/>
        </p:nvGrpSpPr>
        <p:grpSpPr>
          <a:xfrm>
            <a:off x="358143" y="5219420"/>
            <a:ext cx="4510159" cy="944654"/>
            <a:chOff x="281549" y="3441261"/>
            <a:chExt cx="4510159" cy="944654"/>
          </a:xfrm>
        </p:grpSpPr>
        <p:grpSp>
          <p:nvGrpSpPr>
            <p:cNvPr id="1996" name="그룹 1995">
              <a:extLst>
                <a:ext uri="{FF2B5EF4-FFF2-40B4-BE49-F238E27FC236}">
                  <a16:creationId xmlns:a16="http://schemas.microsoft.com/office/drawing/2014/main" id="{C0A20207-3E2E-D4F7-4339-D225ED841B72}"/>
                </a:ext>
              </a:extLst>
            </p:cNvPr>
            <p:cNvGrpSpPr/>
            <p:nvPr/>
          </p:nvGrpSpPr>
          <p:grpSpPr>
            <a:xfrm>
              <a:off x="281549" y="3700759"/>
              <a:ext cx="687003" cy="685156"/>
              <a:chOff x="600847" y="4145667"/>
              <a:chExt cx="687003" cy="685156"/>
            </a:xfrm>
          </p:grpSpPr>
          <p:pic>
            <p:nvPicPr>
              <p:cNvPr id="1998" name="그래픽 1997" descr="남자 옆모습 단색으로 채워진">
                <a:extLst>
                  <a:ext uri="{FF2B5EF4-FFF2-40B4-BE49-F238E27FC236}">
                    <a16:creationId xmlns:a16="http://schemas.microsoft.com/office/drawing/2014/main" id="{4FCBCD39-B8B7-B688-7AE8-EC0EF4B501CC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11"/>
                  </a:ext>
                </a:extLst>
              </a:blip>
              <a:srcRect t="41194"/>
              <a:stretch/>
            </p:blipFill>
            <p:spPr>
              <a:xfrm>
                <a:off x="600847" y="4426819"/>
                <a:ext cx="687003" cy="404004"/>
              </a:xfrm>
              <a:prstGeom prst="rect">
                <a:avLst/>
              </a:prstGeom>
            </p:spPr>
          </p:pic>
          <p:pic>
            <p:nvPicPr>
              <p:cNvPr id="1999" name="그래픽 1998" descr="단색으로 채워진 걱정하는 얼굴 단색으로 채워진">
                <a:extLst>
                  <a:ext uri="{FF2B5EF4-FFF2-40B4-BE49-F238E27FC236}">
                    <a16:creationId xmlns:a16="http://schemas.microsoft.com/office/drawing/2014/main" id="{15885784-9BA5-BE28-91A2-7EB5519B3D2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12"/>
                  </a:ext>
                </a:extLst>
              </a:blip>
              <a:stretch>
                <a:fillRect/>
              </a:stretch>
            </p:blipFill>
            <p:spPr>
              <a:xfrm>
                <a:off x="768077" y="4145667"/>
                <a:ext cx="352541" cy="352541"/>
              </a:xfrm>
              <a:prstGeom prst="rect">
                <a:avLst/>
              </a:prstGeom>
            </p:spPr>
          </p:pic>
        </p:grpSp>
        <p:sp>
          <p:nvSpPr>
            <p:cNvPr id="1997" name="말풍선: 모서리가 둥근 사각형 1996">
              <a:extLst>
                <a:ext uri="{FF2B5EF4-FFF2-40B4-BE49-F238E27FC236}">
                  <a16:creationId xmlns:a16="http://schemas.microsoft.com/office/drawing/2014/main" id="{A50454DB-9C04-12E6-4F25-241B3AC9C308}"/>
                </a:ext>
              </a:extLst>
            </p:cNvPr>
            <p:cNvSpPr/>
            <p:nvPr/>
          </p:nvSpPr>
          <p:spPr>
            <a:xfrm>
              <a:off x="1069991" y="3441261"/>
              <a:ext cx="3721717" cy="863631"/>
            </a:xfrm>
            <a:prstGeom prst="wedgeRoundRectCallout">
              <a:avLst>
                <a:gd name="adj1" fmla="val -57005"/>
                <a:gd name="adj2" fmla="val -2089"/>
                <a:gd name="adj3" fmla="val 16667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36000" tIns="36000" rIns="36000" bIns="36000" numCol="1" spcCol="0" rtlCol="0" fromWordArt="0" anchor="ctr" anchorCtr="0" forceAA="0" compatLnSpc="1">
              <a:prstTxWarp prst="textNoShape">
                <a:avLst/>
              </a:prstTxWarp>
              <a:spAutoFit/>
            </a:bodyPr>
            <a:lstStyle/>
            <a:p>
              <a:pPr algn="ctr">
                <a:spcBef>
                  <a:spcPts val="600"/>
                </a:spcBef>
              </a:pPr>
              <a:r>
                <a:rPr lang="en-US" altLang="ko-KR" sz="1200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“</a:t>
              </a:r>
              <a:r>
                <a:rPr lang="ko-KR" altLang="en-US" sz="1200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단순 테스트를 최소화하여 중요한 업무에 집중하고 싶어요</a:t>
              </a:r>
              <a:r>
                <a:rPr lang="en-US" altLang="ko-KR" sz="1200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.”</a:t>
              </a:r>
            </a:p>
            <a:p>
              <a:pPr algn="ctr">
                <a:spcBef>
                  <a:spcPts val="600"/>
                </a:spcBef>
              </a:pPr>
              <a:r>
                <a:rPr lang="en-US" altLang="ko-KR" sz="1200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“</a:t>
              </a:r>
              <a:r>
                <a:rPr lang="ko-KR" altLang="en-US" sz="1200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설비 업체별 편차가 있어서 품질 확보 방안이 필요해요</a:t>
              </a:r>
              <a:r>
                <a:rPr lang="en-US" altLang="ko-KR" sz="1200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.”</a:t>
              </a:r>
            </a:p>
            <a:p>
              <a:pPr algn="ctr">
                <a:spcBef>
                  <a:spcPts val="600"/>
                </a:spcBef>
              </a:pPr>
              <a:r>
                <a:rPr lang="en-US" altLang="ko-KR" sz="1200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“</a:t>
              </a:r>
              <a:r>
                <a:rPr lang="ko-KR" altLang="en-US" sz="1200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잦은 테스트 지연으로 인해 라인 증설 계획이 어긋나요</a:t>
              </a:r>
              <a:r>
                <a:rPr lang="en-US" altLang="ko-KR" sz="1200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.”</a:t>
              </a:r>
            </a:p>
          </p:txBody>
        </p:sp>
      </p:grpSp>
      <p:grpSp>
        <p:nvGrpSpPr>
          <p:cNvPr id="1910" name="그룹 1909">
            <a:extLst>
              <a:ext uri="{FF2B5EF4-FFF2-40B4-BE49-F238E27FC236}">
                <a16:creationId xmlns:a16="http://schemas.microsoft.com/office/drawing/2014/main" id="{9A7C59E9-CFC5-8864-F0AA-7A5DEA8C5C94}"/>
              </a:ext>
            </a:extLst>
          </p:cNvPr>
          <p:cNvGrpSpPr/>
          <p:nvPr/>
        </p:nvGrpSpPr>
        <p:grpSpPr>
          <a:xfrm>
            <a:off x="442482" y="6357352"/>
            <a:ext cx="4519457" cy="502458"/>
            <a:chOff x="365888" y="5962000"/>
            <a:chExt cx="4519457" cy="502458"/>
          </a:xfrm>
        </p:grpSpPr>
        <p:sp>
          <p:nvSpPr>
            <p:cNvPr id="1994" name="직사각형 1993">
              <a:extLst>
                <a:ext uri="{FF2B5EF4-FFF2-40B4-BE49-F238E27FC236}">
                  <a16:creationId xmlns:a16="http://schemas.microsoft.com/office/drawing/2014/main" id="{4A10AEDC-01AE-72DD-FDC0-71773EC6A3E6}"/>
                </a:ext>
              </a:extLst>
            </p:cNvPr>
            <p:cNvSpPr/>
            <p:nvPr/>
          </p:nvSpPr>
          <p:spPr>
            <a:xfrm>
              <a:off x="365888" y="6156681"/>
              <a:ext cx="4519457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ctr" defTabSz="914342" rtl="0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ko-KR" altLang="en-US" sz="1400" b="1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셋업 일정 지연을 막기 위한 설비 테스트 시간 단축 방안이 필요</a:t>
              </a:r>
              <a:endParaRPr kumimoji="0" lang="en-US" altLang="ko-KR" sz="1600" b="1" i="1" u="sng" strike="noStrike" kern="1200" cap="none" spc="0" normalizeH="0" baseline="0" noProof="0">
                <a:ln>
                  <a:noFill/>
                </a:ln>
                <a:solidFill>
                  <a:srgbClr val="A50034"/>
                </a:solidFill>
                <a:effectLst/>
                <a:uLnTx/>
                <a:uFillTx/>
                <a:latin typeface="Arial Narrow" panose="020B0606020202030204" pitchFamily="34" charset="0"/>
                <a:ea typeface="LG스마트체 Regular" panose="020B0600000101010101" pitchFamily="50" charset="-127"/>
                <a:cs typeface="+mn-cs"/>
              </a:endParaRPr>
            </a:p>
          </p:txBody>
        </p:sp>
        <p:sp>
          <p:nvSpPr>
            <p:cNvPr id="1995" name="Freeform 75">
              <a:extLst>
                <a:ext uri="{FF2B5EF4-FFF2-40B4-BE49-F238E27FC236}">
                  <a16:creationId xmlns:a16="http://schemas.microsoft.com/office/drawing/2014/main" id="{784E4E48-709F-E23D-0F98-CD3B13EF6CC0}"/>
                </a:ext>
              </a:extLst>
            </p:cNvPr>
            <p:cNvSpPr>
              <a:spLocks/>
            </p:cNvSpPr>
            <p:nvPr/>
          </p:nvSpPr>
          <p:spPr bwMode="auto">
            <a:xfrm>
              <a:off x="647230" y="5962000"/>
              <a:ext cx="3956772" cy="83469"/>
            </a:xfrm>
            <a:custGeom>
              <a:avLst/>
              <a:gdLst>
                <a:gd name="T0" fmla="*/ 0 w 5092"/>
                <a:gd name="T1" fmla="*/ 0 h 105"/>
                <a:gd name="T2" fmla="*/ 2437 w 5092"/>
                <a:gd name="T3" fmla="*/ 0 h 105"/>
                <a:gd name="T4" fmla="*/ 2560 w 5092"/>
                <a:gd name="T5" fmla="*/ 105 h 105"/>
                <a:gd name="T6" fmla="*/ 2681 w 5092"/>
                <a:gd name="T7" fmla="*/ 0 h 105"/>
                <a:gd name="T8" fmla="*/ 5092 w 5092"/>
                <a:gd name="T9" fmla="*/ 0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092" h="105">
                  <a:moveTo>
                    <a:pt x="0" y="0"/>
                  </a:moveTo>
                  <a:lnTo>
                    <a:pt x="2437" y="0"/>
                  </a:lnTo>
                  <a:lnTo>
                    <a:pt x="2560" y="105"/>
                  </a:lnTo>
                  <a:lnTo>
                    <a:pt x="2681" y="0"/>
                  </a:lnTo>
                  <a:lnTo>
                    <a:pt x="5092" y="0"/>
                  </a:lnTo>
                </a:path>
              </a:pathLst>
            </a:custGeom>
            <a:noFill/>
            <a:ln w="19050">
              <a:solidFill>
                <a:srgbClr val="C004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23" tIns="45712" rIns="91423" bIns="45712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230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ko-KR" altLang="en-US" sz="1000" b="0" i="0" u="none" strike="noStrike" kern="1200" cap="none" spc="-9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arrow" panose="020B0606020202030204" pitchFamily="34" charset="0"/>
                <a:ea typeface="LG스마트체 Regular" panose="020B0600000101010101" pitchFamily="50" charset="-127"/>
                <a:cs typeface="+mn-cs"/>
              </a:endParaRPr>
            </a:p>
          </p:txBody>
        </p:sp>
      </p:grpSp>
      <p:grpSp>
        <p:nvGrpSpPr>
          <p:cNvPr id="1911" name="그룹 1910">
            <a:extLst>
              <a:ext uri="{FF2B5EF4-FFF2-40B4-BE49-F238E27FC236}">
                <a16:creationId xmlns:a16="http://schemas.microsoft.com/office/drawing/2014/main" id="{385FBDAA-A865-DC23-E0F2-951BA2B6949B}"/>
              </a:ext>
            </a:extLst>
          </p:cNvPr>
          <p:cNvGrpSpPr/>
          <p:nvPr/>
        </p:nvGrpSpPr>
        <p:grpSpPr>
          <a:xfrm>
            <a:off x="644881" y="2726777"/>
            <a:ext cx="4105699" cy="749812"/>
            <a:chOff x="-3958937" y="4708592"/>
            <a:chExt cx="4105699" cy="749812"/>
          </a:xfrm>
        </p:grpSpPr>
        <p:sp>
          <p:nvSpPr>
            <p:cNvPr id="1991" name="AutoShape 5">
              <a:extLst>
                <a:ext uri="{FF2B5EF4-FFF2-40B4-BE49-F238E27FC236}">
                  <a16:creationId xmlns:a16="http://schemas.microsoft.com/office/drawing/2014/main" id="{B4677D27-E058-E18E-DEDD-BC41A8939F3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3798515" y="4708592"/>
              <a:ext cx="2088232" cy="257369"/>
            </a:xfrm>
            <a:prstGeom prst="rect">
              <a:avLst/>
            </a:prstGeom>
            <a:noFill/>
            <a:ln w="28575" algn="ctr">
              <a:noFill/>
              <a:miter lim="800000"/>
              <a:headEnd/>
              <a:tailEnd/>
            </a:ln>
            <a:effectLst/>
          </p:spPr>
          <p:txBody>
            <a:bodyPr wrap="square" lIns="72000" tIns="36000" rIns="72000" bIns="36000" anchor="t" anchorCtr="0">
              <a:spAutoFit/>
            </a:bodyPr>
            <a:lstStyle/>
            <a:p>
              <a:pPr marL="0" marR="0" lvl="0" indent="0" defTabSz="914400" eaLnBrk="1" fontAlgn="base" latinLnBrk="0" hangingPunct="1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ko-KR" altLang="en-US" sz="1200" b="1" i="0" u="none" strike="noStrike" kern="0" cap="none" spc="0" normalizeH="0" noProof="0">
                  <a:ln>
                    <a:noFill/>
                  </a:ln>
                  <a:solidFill>
                    <a:srgbClr val="231F20"/>
                  </a:solidFill>
                  <a:effectLst/>
                  <a:uLnTx/>
                  <a:uFillTx/>
                  <a:latin typeface="Arial Narrow" panose="020B0606020202030204" pitchFamily="34" charset="0"/>
                  <a:ea typeface="LG스마트체 Regular" panose="020B0600000101010101" pitchFamily="50" charset="-127"/>
                  <a:cs typeface="Arial" charset="0"/>
                </a:rPr>
                <a:t>사양서 배포</a:t>
              </a:r>
              <a:endParaRPr kumimoji="1" lang="en-US" altLang="ko-KR" sz="1200" b="1" i="0" u="none" strike="noStrike" kern="0" cap="none" spc="0" normalizeH="0" noProof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Arial Narrow" panose="020B0606020202030204" pitchFamily="34" charset="0"/>
                <a:ea typeface="LG스마트체 Regular" panose="020B0600000101010101" pitchFamily="50" charset="-127"/>
                <a:cs typeface="Arial" charset="0"/>
              </a:endParaRPr>
            </a:p>
          </p:txBody>
        </p:sp>
        <p:sp>
          <p:nvSpPr>
            <p:cNvPr id="1992" name="타원 1991">
              <a:extLst>
                <a:ext uri="{FF2B5EF4-FFF2-40B4-BE49-F238E27FC236}">
                  <a16:creationId xmlns:a16="http://schemas.microsoft.com/office/drawing/2014/main" id="{14F2CDF6-06AE-4206-5DA3-CA22A693E6AF}"/>
                </a:ext>
              </a:extLst>
            </p:cNvPr>
            <p:cNvSpPr/>
            <p:nvPr/>
          </p:nvSpPr>
          <p:spPr bwMode="auto">
            <a:xfrm>
              <a:off x="-3958937" y="4754266"/>
              <a:ext cx="180000" cy="180000"/>
            </a:xfrm>
            <a:prstGeom prst="ellipse">
              <a:avLst/>
            </a:prstGeom>
            <a:solidFill>
              <a:srgbClr val="C00000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rIns="0" anchor="ctr"/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ko-KR" sz="1200" b="1" i="0" u="none" strike="noStrike" kern="0" cap="none" spc="0" normalizeH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Arial Narrow" panose="020B0606020202030204" pitchFamily="34" charset="0"/>
                  <a:ea typeface="LG스마트체 Regular" panose="020B0600000101010101" pitchFamily="50" charset="-127"/>
                  <a:cs typeface="Arial" pitchFamily="34" charset="0"/>
                </a:rPr>
                <a:t>1</a:t>
              </a:r>
              <a:endParaRPr kumimoji="1" lang="ko-KR" altLang="en-US" sz="1200" b="1" i="0" u="none" strike="noStrike" kern="0" cap="none" spc="0" normalizeH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 Narrow" panose="020B0606020202030204" pitchFamily="34" charset="0"/>
                <a:ea typeface="LG스마트체 Regular" panose="020B0600000101010101" pitchFamily="50" charset="-127"/>
                <a:cs typeface="Arial" pitchFamily="34" charset="0"/>
              </a:endParaRPr>
            </a:p>
          </p:txBody>
        </p:sp>
        <p:sp>
          <p:nvSpPr>
            <p:cNvPr id="1993" name="AutoShape 5">
              <a:extLst>
                <a:ext uri="{FF2B5EF4-FFF2-40B4-BE49-F238E27FC236}">
                  <a16:creationId xmlns:a16="http://schemas.microsoft.com/office/drawing/2014/main" id="{DF7F4B04-7DB1-C5E5-F48A-1787D8495B4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2128709" y="4708592"/>
              <a:ext cx="2275471" cy="749812"/>
            </a:xfrm>
            <a:prstGeom prst="rect">
              <a:avLst/>
            </a:prstGeom>
            <a:noFill/>
            <a:ln w="28575" algn="ctr">
              <a:noFill/>
              <a:miter lim="800000"/>
              <a:headEnd/>
              <a:tailEnd/>
            </a:ln>
            <a:effectLst/>
          </p:spPr>
          <p:txBody>
            <a:bodyPr wrap="square" lIns="0" tIns="36000" rIns="72000" bIns="36000" anchor="t" anchorCtr="0">
              <a:spAutoFit/>
            </a:bodyPr>
            <a:lstStyle/>
            <a:p>
              <a:pPr marL="171450" marR="0" lvl="0" indent="-85725" defTabSz="914400" eaLnBrk="1" fontAlgn="base" latinLnBrk="0" hangingPunct="1"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1" lang="ko-KR" altLang="en-US" sz="1100" i="0" u="none" strike="noStrike" kern="0" cap="none" spc="0" normalizeH="0" noProof="0">
                  <a:ln>
                    <a:noFill/>
                  </a:ln>
                  <a:solidFill>
                    <a:srgbClr val="231F20"/>
                  </a:solidFill>
                  <a:effectLst/>
                  <a:uLnTx/>
                  <a:uFillTx/>
                  <a:latin typeface="Arial Narrow" panose="020B0606020202030204" pitchFamily="34" charset="0"/>
                  <a:ea typeface="LG스마트체 Regular" panose="020B0600000101010101" pitchFamily="50" charset="-127"/>
                  <a:cs typeface="Arial" pitchFamily="34" charset="0"/>
                </a:rPr>
                <a:t>테스트 도구 배포 시 최신 사양서 반영</a:t>
              </a:r>
              <a:endParaRPr kumimoji="1" lang="en-US" altLang="ko-KR" sz="1100" i="0" u="none" strike="noStrike" kern="0" cap="none" spc="0" normalizeH="0" noProof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Arial Narrow" panose="020B0606020202030204" pitchFamily="34" charset="0"/>
                <a:ea typeface="LG스마트체 Regular" panose="020B0600000101010101" pitchFamily="50" charset="-127"/>
                <a:cs typeface="Arial" pitchFamily="34" charset="0"/>
              </a:endParaRPr>
            </a:p>
            <a:p>
              <a:pPr marL="171450" marR="0" lvl="0" indent="-85725" defTabSz="914400" eaLnBrk="1" fontAlgn="base" latinLnBrk="0" hangingPunct="1"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1" lang="ko-KR" altLang="en-US" sz="1100" kern="0">
                  <a:solidFill>
                    <a:srgbClr val="231F2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itchFamily="34" charset="0"/>
                </a:rPr>
                <a:t>업무 별 통신</a:t>
              </a:r>
              <a:r>
                <a:rPr kumimoji="1" lang="en-US" altLang="ko-KR" sz="1100" kern="0">
                  <a:solidFill>
                    <a:srgbClr val="231F2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itchFamily="34" charset="0"/>
                </a:rPr>
                <a:t>/</a:t>
              </a:r>
              <a:r>
                <a:rPr kumimoji="1" lang="ko-KR" altLang="en-US" sz="1100" kern="0">
                  <a:solidFill>
                    <a:srgbClr val="231F2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itchFamily="34" charset="0"/>
                </a:rPr>
                <a:t>제어 항목</a:t>
              </a:r>
              <a:r>
                <a:rPr kumimoji="1" lang="en-US" altLang="ko-KR" sz="1100" kern="0">
                  <a:solidFill>
                    <a:srgbClr val="231F2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itchFamily="34" charset="0"/>
                </a:rPr>
                <a:t>, CTP/CTQ </a:t>
              </a:r>
              <a:r>
                <a:rPr kumimoji="1" lang="ko-KR" altLang="en-US" sz="1100" kern="0">
                  <a:solidFill>
                    <a:srgbClr val="231F2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itchFamily="34" charset="0"/>
                </a:rPr>
                <a:t>데이터 도출</a:t>
              </a:r>
              <a:endParaRPr kumimoji="1" lang="en-US" altLang="ko-KR" sz="1100" i="0" u="none" strike="noStrike" kern="0" cap="none" spc="0" normalizeH="0" noProof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Arial Narrow" panose="020B0606020202030204" pitchFamily="34" charset="0"/>
                <a:ea typeface="LG스마트체 Regular" panose="020B0600000101010101" pitchFamily="50" charset="-127"/>
                <a:cs typeface="Arial" pitchFamily="34" charset="0"/>
              </a:endParaRPr>
            </a:p>
          </p:txBody>
        </p:sp>
      </p:grpSp>
      <p:grpSp>
        <p:nvGrpSpPr>
          <p:cNvPr id="1912" name="그룹 1911">
            <a:extLst>
              <a:ext uri="{FF2B5EF4-FFF2-40B4-BE49-F238E27FC236}">
                <a16:creationId xmlns:a16="http://schemas.microsoft.com/office/drawing/2014/main" id="{0235C731-2590-CCA4-BAF5-4EBE6DADC753}"/>
              </a:ext>
            </a:extLst>
          </p:cNvPr>
          <p:cNvGrpSpPr/>
          <p:nvPr/>
        </p:nvGrpSpPr>
        <p:grpSpPr>
          <a:xfrm>
            <a:off x="644881" y="3530419"/>
            <a:ext cx="4104456" cy="1088366"/>
            <a:chOff x="-3958937" y="5469788"/>
            <a:chExt cx="4104456" cy="1088366"/>
          </a:xfrm>
        </p:grpSpPr>
        <p:sp>
          <p:nvSpPr>
            <p:cNvPr id="1988" name="AutoShape 5">
              <a:extLst>
                <a:ext uri="{FF2B5EF4-FFF2-40B4-BE49-F238E27FC236}">
                  <a16:creationId xmlns:a16="http://schemas.microsoft.com/office/drawing/2014/main" id="{0A6D2B26-AA4D-5B23-E82C-DDA609A72B9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3798515" y="5469788"/>
              <a:ext cx="2088232" cy="257369"/>
            </a:xfrm>
            <a:prstGeom prst="rect">
              <a:avLst/>
            </a:prstGeom>
            <a:noFill/>
            <a:ln w="28575" algn="ctr">
              <a:noFill/>
              <a:miter lim="800000"/>
              <a:headEnd/>
              <a:tailEnd/>
            </a:ln>
            <a:effectLst/>
          </p:spPr>
          <p:txBody>
            <a:bodyPr wrap="square" lIns="72000" tIns="36000" rIns="72000" bIns="36000" anchor="t" anchorCtr="0">
              <a:spAutoFit/>
            </a:bodyPr>
            <a:lstStyle/>
            <a:p>
              <a:pPr marL="0" marR="0" lvl="0" indent="0" defTabSz="914400" eaLnBrk="1" fontAlgn="base" latinLnBrk="0" hangingPunct="1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ko-KR" altLang="en-US" sz="1200" b="1" i="0" u="none" strike="noStrike" kern="0" cap="none" spc="0" normalizeH="0" noProof="0">
                  <a:ln>
                    <a:noFill/>
                  </a:ln>
                  <a:solidFill>
                    <a:srgbClr val="231F20"/>
                  </a:solidFill>
                  <a:effectLst/>
                  <a:uLnTx/>
                  <a:uFillTx/>
                  <a:latin typeface="Arial Narrow" panose="020B0606020202030204" pitchFamily="34" charset="0"/>
                  <a:ea typeface="LG스마트체 Regular" panose="020B0600000101010101" pitchFamily="50" charset="-127"/>
                  <a:cs typeface="Arial" charset="0"/>
                </a:rPr>
                <a:t>설비 사전 테스트</a:t>
              </a:r>
              <a:endParaRPr kumimoji="1" lang="en-US" altLang="ko-KR" sz="1200" b="1" i="0" u="none" strike="noStrike" kern="0" cap="none" spc="0" normalizeH="0" noProof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Arial Narrow" panose="020B0606020202030204" pitchFamily="34" charset="0"/>
                <a:ea typeface="LG스마트체 Regular" panose="020B0600000101010101" pitchFamily="50" charset="-127"/>
                <a:cs typeface="Arial" charset="0"/>
              </a:endParaRPr>
            </a:p>
          </p:txBody>
        </p:sp>
        <p:sp>
          <p:nvSpPr>
            <p:cNvPr id="1989" name="타원 1988">
              <a:extLst>
                <a:ext uri="{FF2B5EF4-FFF2-40B4-BE49-F238E27FC236}">
                  <a16:creationId xmlns:a16="http://schemas.microsoft.com/office/drawing/2014/main" id="{443B48E6-C15D-F66B-9F77-764F950D8F5D}"/>
                </a:ext>
              </a:extLst>
            </p:cNvPr>
            <p:cNvSpPr/>
            <p:nvPr/>
          </p:nvSpPr>
          <p:spPr bwMode="auto">
            <a:xfrm>
              <a:off x="-3958937" y="5515462"/>
              <a:ext cx="180000" cy="180000"/>
            </a:xfrm>
            <a:prstGeom prst="ellipse">
              <a:avLst/>
            </a:prstGeom>
            <a:solidFill>
              <a:srgbClr val="C00000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rIns="0" anchor="ctr"/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ko-KR" sz="1200" b="1" i="0" u="none" strike="noStrike" kern="0" cap="none" spc="0" normalizeH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Arial Narrow" panose="020B0606020202030204" pitchFamily="34" charset="0"/>
                  <a:ea typeface="LG스마트체 Regular" panose="020B0600000101010101" pitchFamily="50" charset="-127"/>
                  <a:cs typeface="Arial" pitchFamily="34" charset="0"/>
                </a:rPr>
                <a:t>2</a:t>
              </a:r>
              <a:endParaRPr kumimoji="1" lang="ko-KR" altLang="en-US" sz="1200" b="1" i="0" u="none" strike="noStrike" kern="0" cap="none" spc="0" normalizeH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 Narrow" panose="020B0606020202030204" pitchFamily="34" charset="0"/>
                <a:ea typeface="LG스마트체 Regular" panose="020B0600000101010101" pitchFamily="50" charset="-127"/>
                <a:cs typeface="Arial" pitchFamily="34" charset="0"/>
              </a:endParaRPr>
            </a:p>
          </p:txBody>
        </p:sp>
        <p:sp>
          <p:nvSpPr>
            <p:cNvPr id="1990" name="AutoShape 5">
              <a:extLst>
                <a:ext uri="{FF2B5EF4-FFF2-40B4-BE49-F238E27FC236}">
                  <a16:creationId xmlns:a16="http://schemas.microsoft.com/office/drawing/2014/main" id="{DDBF00A9-EA32-6039-7AF4-0D3E29DEEEE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2121155" y="5469788"/>
              <a:ext cx="2266674" cy="1088366"/>
            </a:xfrm>
            <a:prstGeom prst="rect">
              <a:avLst/>
            </a:prstGeom>
            <a:noFill/>
            <a:ln w="28575" algn="ctr">
              <a:noFill/>
              <a:miter lim="800000"/>
              <a:headEnd/>
              <a:tailEnd/>
            </a:ln>
            <a:effectLst/>
          </p:spPr>
          <p:txBody>
            <a:bodyPr wrap="square" lIns="0" tIns="36000" rIns="72000" bIns="36000" anchor="t" anchorCtr="0">
              <a:spAutoFit/>
            </a:bodyPr>
            <a:lstStyle/>
            <a:p>
              <a:pPr marL="171450" marR="0" lvl="0" indent="-85725" defTabSz="914400" eaLnBrk="1" fontAlgn="base" latinLnBrk="0" hangingPunct="1"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1" lang="ko-KR" altLang="en-US" sz="1100" kern="0">
                  <a:solidFill>
                    <a:srgbClr val="231F2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itchFamily="34" charset="0"/>
                </a:rPr>
                <a:t>설비 별 통신</a:t>
              </a:r>
              <a:r>
                <a:rPr kumimoji="1" lang="en-US" altLang="ko-KR" sz="1100" kern="0">
                  <a:solidFill>
                    <a:srgbClr val="231F2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itchFamily="34" charset="0"/>
                </a:rPr>
                <a:t>/</a:t>
              </a:r>
              <a:r>
                <a:rPr kumimoji="1" lang="ko-KR" altLang="en-US" sz="1100" kern="0">
                  <a:solidFill>
                    <a:srgbClr val="231F2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itchFamily="34" charset="0"/>
                </a:rPr>
                <a:t>제어 테스트 시나리오 항목 도출</a:t>
              </a:r>
              <a:endParaRPr kumimoji="1" lang="en-US" altLang="ko-KR" sz="1100" kern="0">
                <a:solidFill>
                  <a:srgbClr val="231F2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itchFamily="34" charset="0"/>
              </a:endParaRPr>
            </a:p>
            <a:p>
              <a:pPr marL="171450" marR="0" lvl="0" indent="-85725" defTabSz="914400" eaLnBrk="1" fontAlgn="base" latinLnBrk="0" hangingPunct="1"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1" lang="ko-KR" altLang="en-US" sz="1100" kern="0">
                  <a:solidFill>
                    <a:srgbClr val="231F2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itchFamily="34" charset="0"/>
                </a:rPr>
                <a:t>설비 업체가 입고 전 통신</a:t>
              </a:r>
              <a:r>
                <a:rPr kumimoji="1" lang="en-US" altLang="ko-KR" sz="1100" kern="0">
                  <a:solidFill>
                    <a:srgbClr val="231F2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itchFamily="34" charset="0"/>
                </a:rPr>
                <a:t>/</a:t>
              </a:r>
              <a:r>
                <a:rPr kumimoji="1" lang="ko-KR" altLang="en-US" sz="1100" kern="0">
                  <a:solidFill>
                    <a:srgbClr val="231F2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itchFamily="34" charset="0"/>
                </a:rPr>
                <a:t>제어 사양을 점검하고 스스로 테스트 수행</a:t>
              </a:r>
              <a:endParaRPr kumimoji="1" lang="en-US" altLang="ko-KR" sz="1100" kern="0">
                <a:solidFill>
                  <a:srgbClr val="231F2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itchFamily="34" charset="0"/>
              </a:endParaRPr>
            </a:p>
            <a:p>
              <a:pPr marL="171450" marR="0" lvl="0" indent="-85725" defTabSz="914400" eaLnBrk="1" fontAlgn="base" latinLnBrk="0" hangingPunct="1"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1" lang="ko-KR" altLang="en-US" sz="1100" kern="0">
                  <a:solidFill>
                    <a:srgbClr val="231F2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itchFamily="34" charset="0"/>
                </a:rPr>
                <a:t>현장 업무 최소화로 출장 비용 절감</a:t>
              </a:r>
              <a:endParaRPr kumimoji="1" lang="en-US" altLang="ko-KR" sz="1100" kern="0">
                <a:solidFill>
                  <a:srgbClr val="231F2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itchFamily="34" charset="0"/>
              </a:endParaRPr>
            </a:p>
            <a:p>
              <a:pPr marL="171450" marR="0" lvl="0" indent="-85725" defTabSz="914400" eaLnBrk="1" fontAlgn="base" latinLnBrk="0" hangingPunct="1"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endParaRPr kumimoji="1" lang="en-US" altLang="ko-KR" sz="1100" i="0" u="none" strike="noStrike" kern="0" cap="none" spc="0" normalizeH="0" noProof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Arial Narrow" panose="020B0606020202030204" pitchFamily="34" charset="0"/>
                <a:ea typeface="LG스마트체 Regular" panose="020B0600000101010101" pitchFamily="50" charset="-127"/>
                <a:cs typeface="Arial" pitchFamily="34" charset="0"/>
              </a:endParaRPr>
            </a:p>
          </p:txBody>
        </p:sp>
      </p:grpSp>
      <p:grpSp>
        <p:nvGrpSpPr>
          <p:cNvPr id="1913" name="그룹 1912">
            <a:extLst>
              <a:ext uri="{FF2B5EF4-FFF2-40B4-BE49-F238E27FC236}">
                <a16:creationId xmlns:a16="http://schemas.microsoft.com/office/drawing/2014/main" id="{2EB07153-BAD0-B951-98ED-509F6327F7C4}"/>
              </a:ext>
            </a:extLst>
          </p:cNvPr>
          <p:cNvGrpSpPr>
            <a:grpSpLocks noChangeAspect="1"/>
          </p:cNvGrpSpPr>
          <p:nvPr/>
        </p:nvGrpSpPr>
        <p:grpSpPr>
          <a:xfrm>
            <a:off x="484331" y="1476176"/>
            <a:ext cx="4320000" cy="929969"/>
            <a:chOff x="1605710" y="4756788"/>
            <a:chExt cx="6948407" cy="1495788"/>
          </a:xfrm>
        </p:grpSpPr>
        <p:sp>
          <p:nvSpPr>
            <p:cNvPr id="1918" name="사다리꼴 1917">
              <a:extLst>
                <a:ext uri="{FF2B5EF4-FFF2-40B4-BE49-F238E27FC236}">
                  <a16:creationId xmlns:a16="http://schemas.microsoft.com/office/drawing/2014/main" id="{86ABC274-138B-83FF-9E39-D042B4C9AE38}"/>
                </a:ext>
              </a:extLst>
            </p:cNvPr>
            <p:cNvSpPr/>
            <p:nvPr/>
          </p:nvSpPr>
          <p:spPr>
            <a:xfrm rot="10800000">
              <a:off x="3354017" y="5541614"/>
              <a:ext cx="2855042" cy="225549"/>
            </a:xfrm>
            <a:prstGeom prst="trapezoid">
              <a:avLst>
                <a:gd name="adj" fmla="val 35135"/>
              </a:avLst>
            </a:prstGeom>
            <a:solidFill>
              <a:srgbClr val="FFCCC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900"/>
            </a:p>
          </p:txBody>
        </p:sp>
        <p:sp>
          <p:nvSpPr>
            <p:cNvPr id="1919" name="사다리꼴 1918">
              <a:extLst>
                <a:ext uri="{FF2B5EF4-FFF2-40B4-BE49-F238E27FC236}">
                  <a16:creationId xmlns:a16="http://schemas.microsoft.com/office/drawing/2014/main" id="{C28043E2-6BD9-FD9E-B06E-C9D6845DF4A7}"/>
                </a:ext>
              </a:extLst>
            </p:cNvPr>
            <p:cNvSpPr/>
            <p:nvPr/>
          </p:nvSpPr>
          <p:spPr>
            <a:xfrm>
              <a:off x="7329219" y="5259020"/>
              <a:ext cx="680195" cy="262741"/>
            </a:xfrm>
            <a:prstGeom prst="trapezoid">
              <a:avLst>
                <a:gd name="adj" fmla="val 22100"/>
              </a:avLst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900"/>
            </a:p>
          </p:txBody>
        </p:sp>
        <p:sp>
          <p:nvSpPr>
            <p:cNvPr id="1920" name="사다리꼴 1919">
              <a:extLst>
                <a:ext uri="{FF2B5EF4-FFF2-40B4-BE49-F238E27FC236}">
                  <a16:creationId xmlns:a16="http://schemas.microsoft.com/office/drawing/2014/main" id="{A27C7F68-4BAE-9FF9-07E5-C81B8F8A5D2E}"/>
                </a:ext>
              </a:extLst>
            </p:cNvPr>
            <p:cNvSpPr/>
            <p:nvPr/>
          </p:nvSpPr>
          <p:spPr>
            <a:xfrm>
              <a:off x="3366715" y="5263108"/>
              <a:ext cx="3924000" cy="249127"/>
            </a:xfrm>
            <a:prstGeom prst="trapezoid">
              <a:avLst>
                <a:gd name="adj" fmla="val 31117"/>
              </a:avLst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900"/>
            </a:p>
          </p:txBody>
        </p:sp>
        <p:grpSp>
          <p:nvGrpSpPr>
            <p:cNvPr id="1921" name="그룹 1920">
              <a:extLst>
                <a:ext uri="{FF2B5EF4-FFF2-40B4-BE49-F238E27FC236}">
                  <a16:creationId xmlns:a16="http://schemas.microsoft.com/office/drawing/2014/main" id="{C7B50619-AABF-830A-AD79-C477B1C7311E}"/>
                </a:ext>
              </a:extLst>
            </p:cNvPr>
            <p:cNvGrpSpPr/>
            <p:nvPr/>
          </p:nvGrpSpPr>
          <p:grpSpPr>
            <a:xfrm>
              <a:off x="2671792" y="5448897"/>
              <a:ext cx="5882325" cy="126677"/>
              <a:chOff x="2671792" y="5496522"/>
              <a:chExt cx="5882325" cy="126677"/>
            </a:xfrm>
          </p:grpSpPr>
          <p:cxnSp>
            <p:nvCxnSpPr>
              <p:cNvPr id="1986" name="직선 화살표 연결선 1985">
                <a:extLst>
                  <a:ext uri="{FF2B5EF4-FFF2-40B4-BE49-F238E27FC236}">
                    <a16:creationId xmlns:a16="http://schemas.microsoft.com/office/drawing/2014/main" id="{71EC50BA-3CAE-A454-DB8F-41CA06394C15}"/>
                  </a:ext>
                </a:extLst>
              </p:cNvPr>
              <p:cNvCxnSpPr/>
              <p:nvPr/>
            </p:nvCxnSpPr>
            <p:spPr>
              <a:xfrm>
                <a:off x="2671792" y="5559860"/>
                <a:ext cx="5868000" cy="1"/>
              </a:xfrm>
              <a:prstGeom prst="straightConnector1">
                <a:avLst/>
              </a:prstGeom>
              <a:solidFill>
                <a:schemeClr val="bg1"/>
              </a:solidFill>
              <a:ln w="57150" cap="rnd" cmpd="sng" algn="ctr">
                <a:solidFill>
                  <a:srgbClr val="C1003C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sp>
            <p:nvSpPr>
              <p:cNvPr id="1987" name="자유형 31">
                <a:extLst>
                  <a:ext uri="{FF2B5EF4-FFF2-40B4-BE49-F238E27FC236}">
                    <a16:creationId xmlns:a16="http://schemas.microsoft.com/office/drawing/2014/main" id="{27E0A6B2-C990-7D58-6E46-4CECA59B82E5}"/>
                  </a:ext>
                </a:extLst>
              </p:cNvPr>
              <p:cNvSpPr/>
              <p:nvPr/>
            </p:nvSpPr>
            <p:spPr>
              <a:xfrm rot="2700000">
                <a:off x="8427440" y="5496522"/>
                <a:ext cx="126677" cy="126677"/>
              </a:xfrm>
              <a:custGeom>
                <a:avLst/>
                <a:gdLst>
                  <a:gd name="connsiteX0" fmla="*/ 0 w 266700"/>
                  <a:gd name="connsiteY0" fmla="*/ 0 h 238125"/>
                  <a:gd name="connsiteX1" fmla="*/ 266700 w 266700"/>
                  <a:gd name="connsiteY1" fmla="*/ 0 h 238125"/>
                  <a:gd name="connsiteX2" fmla="*/ 266700 w 266700"/>
                  <a:gd name="connsiteY2" fmla="*/ 238125 h 2381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66700" h="238125">
                    <a:moveTo>
                      <a:pt x="0" y="0"/>
                    </a:moveTo>
                    <a:lnTo>
                      <a:pt x="266700" y="0"/>
                    </a:lnTo>
                    <a:lnTo>
                      <a:pt x="266700" y="238125"/>
                    </a:lnTo>
                  </a:path>
                </a:pathLst>
              </a:custGeom>
              <a:noFill/>
              <a:ln w="57150" cap="rnd" cmpd="sng" algn="ctr">
                <a:solidFill>
                  <a:srgbClr val="C1003C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rtlCol="0" anchor="ctr"/>
              <a:lstStyle/>
              <a:p>
                <a:pPr algn="ctr"/>
                <a:endParaRPr lang="ko-KR" altLang="en-US" sz="900"/>
              </a:p>
            </p:txBody>
          </p:sp>
        </p:grpSp>
        <p:cxnSp>
          <p:nvCxnSpPr>
            <p:cNvPr id="1922" name="직선 화살표 연결선 1921">
              <a:extLst>
                <a:ext uri="{FF2B5EF4-FFF2-40B4-BE49-F238E27FC236}">
                  <a16:creationId xmlns:a16="http://schemas.microsoft.com/office/drawing/2014/main" id="{E6A4AC6E-1189-2168-7E9D-574F59845786}"/>
                </a:ext>
              </a:extLst>
            </p:cNvPr>
            <p:cNvCxnSpPr>
              <a:stCxn id="1978" idx="3"/>
              <a:endCxn id="1976" idx="1"/>
            </p:cNvCxnSpPr>
            <p:nvPr/>
          </p:nvCxnSpPr>
          <p:spPr bwMode="auto">
            <a:xfrm>
              <a:off x="3681648" y="4966109"/>
              <a:ext cx="2326362" cy="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>
                  <a:lumMod val="50000"/>
                  <a:lumOff val="50000"/>
                </a:schemeClr>
              </a:solidFill>
              <a:prstDash val="sysDot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1923" name="직선 화살표 연결선 1922">
              <a:extLst>
                <a:ext uri="{FF2B5EF4-FFF2-40B4-BE49-F238E27FC236}">
                  <a16:creationId xmlns:a16="http://schemas.microsoft.com/office/drawing/2014/main" id="{1E876D4C-A529-DD1C-C842-09DEFB251D2F}"/>
                </a:ext>
              </a:extLst>
            </p:cNvPr>
            <p:cNvCxnSpPr>
              <a:stCxn id="1976" idx="3"/>
              <a:endCxn id="1974" idx="1"/>
            </p:cNvCxnSpPr>
            <p:nvPr/>
          </p:nvCxnSpPr>
          <p:spPr bwMode="auto">
            <a:xfrm>
              <a:off x="6654459" y="4966109"/>
              <a:ext cx="189647" cy="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>
                  <a:lumMod val="50000"/>
                  <a:lumOff val="50000"/>
                </a:schemeClr>
              </a:solidFill>
              <a:prstDash val="sysDot"/>
              <a:round/>
              <a:headEnd type="none" w="med" len="med"/>
              <a:tailEnd type="triangle"/>
            </a:ln>
            <a:effectLst/>
          </p:spPr>
        </p:cxnSp>
        <p:grpSp>
          <p:nvGrpSpPr>
            <p:cNvPr id="1924" name="그룹 1923">
              <a:extLst>
                <a:ext uri="{FF2B5EF4-FFF2-40B4-BE49-F238E27FC236}">
                  <a16:creationId xmlns:a16="http://schemas.microsoft.com/office/drawing/2014/main" id="{299EA16C-5228-E572-A771-FED90F29B4BA}"/>
                </a:ext>
              </a:extLst>
            </p:cNvPr>
            <p:cNvGrpSpPr/>
            <p:nvPr/>
          </p:nvGrpSpPr>
          <p:grpSpPr>
            <a:xfrm>
              <a:off x="2685566" y="5449761"/>
              <a:ext cx="884878" cy="466134"/>
              <a:chOff x="3011462" y="5487861"/>
              <a:chExt cx="884878" cy="466134"/>
            </a:xfrm>
          </p:grpSpPr>
          <p:sp>
            <p:nvSpPr>
              <p:cNvPr id="1984" name="TextBox 1983">
                <a:extLst>
                  <a:ext uri="{FF2B5EF4-FFF2-40B4-BE49-F238E27FC236}">
                    <a16:creationId xmlns:a16="http://schemas.microsoft.com/office/drawing/2014/main" id="{B0E386A7-3123-6ED9-76F2-752B0F027464}"/>
                  </a:ext>
                </a:extLst>
              </p:cNvPr>
              <p:cNvSpPr txBox="1"/>
              <p:nvPr/>
            </p:nvSpPr>
            <p:spPr>
              <a:xfrm>
                <a:off x="3011462" y="5607469"/>
                <a:ext cx="884878" cy="34652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ko-KR" altLang="en-US" sz="800">
                    <a:gradFill>
                      <a:gsLst>
                        <a:gs pos="0">
                          <a:schemeClr val="tx1">
                            <a:lumMod val="95000"/>
                            <a:lumOff val="5000"/>
                          </a:schemeClr>
                        </a:gs>
                        <a:gs pos="100000">
                          <a:schemeClr val="tx1">
                            <a:lumMod val="95000"/>
                            <a:lumOff val="5000"/>
                          </a:schemeClr>
                        </a:gs>
                      </a:gsLst>
                      <a:lin ang="0" scaled="0"/>
                    </a:gradFill>
                    <a:latin typeface="LG스마트체 SemiBold" pitchFamily="50" charset="-127"/>
                    <a:ea typeface="LG스마트체 SemiBold" pitchFamily="50" charset="-127"/>
                  </a:rPr>
                  <a:t>설비발주</a:t>
                </a:r>
              </a:p>
            </p:txBody>
          </p:sp>
          <p:sp>
            <p:nvSpPr>
              <p:cNvPr id="1985" name="타원 1984">
                <a:extLst>
                  <a:ext uri="{FF2B5EF4-FFF2-40B4-BE49-F238E27FC236}">
                    <a16:creationId xmlns:a16="http://schemas.microsoft.com/office/drawing/2014/main" id="{343DDD81-5EA3-F96A-3642-1D5938FA29A1}"/>
                  </a:ext>
                </a:extLst>
              </p:cNvPr>
              <p:cNvSpPr/>
              <p:nvPr/>
            </p:nvSpPr>
            <p:spPr bwMode="auto">
              <a:xfrm>
                <a:off x="3607913" y="5487861"/>
                <a:ext cx="144000" cy="144000"/>
              </a:xfrm>
              <a:prstGeom prst="ellipse">
                <a:avLst/>
              </a:prstGeom>
              <a:solidFill>
                <a:schemeClr val="bg1"/>
              </a:solidFill>
              <a:ln w="28575" cap="flat" cmpd="sng" algn="ctr">
                <a:solidFill>
                  <a:srgbClr val="C1003C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non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endParaRPr lang="ko-KR" altLang="en-US" sz="900" b="1" spc="-50" err="1">
                  <a:solidFill>
                    <a:srgbClr val="FF000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endParaRPr>
              </a:p>
            </p:txBody>
          </p:sp>
        </p:grpSp>
        <p:grpSp>
          <p:nvGrpSpPr>
            <p:cNvPr id="1925" name="그룹 1924">
              <a:extLst>
                <a:ext uri="{FF2B5EF4-FFF2-40B4-BE49-F238E27FC236}">
                  <a16:creationId xmlns:a16="http://schemas.microsoft.com/office/drawing/2014/main" id="{A5056411-9108-186C-DA3A-A3B3464D2FFC}"/>
                </a:ext>
              </a:extLst>
            </p:cNvPr>
            <p:cNvGrpSpPr/>
            <p:nvPr/>
          </p:nvGrpSpPr>
          <p:grpSpPr>
            <a:xfrm>
              <a:off x="1605710" y="4780496"/>
              <a:ext cx="960049" cy="557420"/>
              <a:chOff x="1631588" y="4818596"/>
              <a:chExt cx="960049" cy="557420"/>
            </a:xfrm>
          </p:grpSpPr>
          <p:sp>
            <p:nvSpPr>
              <p:cNvPr id="1982" name="직사각형 1981">
                <a:extLst>
                  <a:ext uri="{FF2B5EF4-FFF2-40B4-BE49-F238E27FC236}">
                    <a16:creationId xmlns:a16="http://schemas.microsoft.com/office/drawing/2014/main" id="{FE8BCF81-00D2-9C4F-CE73-87319C8448A7}"/>
                  </a:ext>
                </a:extLst>
              </p:cNvPr>
              <p:cNvSpPr/>
              <p:nvPr/>
            </p:nvSpPr>
            <p:spPr bwMode="auto">
              <a:xfrm>
                <a:off x="1631589" y="4818596"/>
                <a:ext cx="960048" cy="557420"/>
              </a:xfrm>
              <a:prstGeom prst="rect">
                <a:avLst/>
              </a:prstGeom>
              <a:solidFill>
                <a:schemeClr val="tx1">
                  <a:lumMod val="75000"/>
                  <a:lumOff val="25000"/>
                  <a:alpha val="90000"/>
                </a:schemeClr>
              </a:solidFill>
              <a:ln w="6350" cap="flat" cmpd="sng" algn="ctr">
                <a:solidFill>
                  <a:schemeClr val="tx1">
                    <a:lumMod val="50000"/>
                    <a:lumOff val="5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 fontAlgn="base" latinLnBrk="0">
                  <a:spcAft>
                    <a:spcPct val="0"/>
                  </a:spcAft>
                </a:pPr>
                <a:r>
                  <a:rPr lang="en-US" altLang="ko-KR" sz="900" err="1">
                    <a:gradFill>
                      <a:gsLst>
                        <a:gs pos="0">
                          <a:schemeClr val="bg1"/>
                        </a:gs>
                        <a:gs pos="100000">
                          <a:schemeClr val="bg1"/>
                        </a:gs>
                      </a:gsLst>
                      <a:lin ang="0" scaled="0"/>
                    </a:gradFill>
                    <a:latin typeface="LG스마트체 SemiBold" pitchFamily="50" charset="-127"/>
                    <a:ea typeface="LG스마트체 SemiBold" pitchFamily="50" charset="-127"/>
                  </a:rPr>
                  <a:t>TestOn</a:t>
                </a:r>
                <a:br>
                  <a:rPr lang="en-US" altLang="ko-KR" sz="900">
                    <a:gradFill>
                      <a:gsLst>
                        <a:gs pos="0">
                          <a:schemeClr val="bg1"/>
                        </a:gs>
                        <a:gs pos="100000">
                          <a:schemeClr val="bg1"/>
                        </a:gs>
                      </a:gsLst>
                      <a:lin ang="0" scaled="0"/>
                    </a:gradFill>
                    <a:latin typeface="LG스마트체 SemiBold" pitchFamily="50" charset="-127"/>
                    <a:ea typeface="LG스마트체 SemiBold" pitchFamily="50" charset="-127"/>
                  </a:rPr>
                </a:br>
                <a:r>
                  <a:rPr lang="ko-KR" altLang="en-US" sz="900">
                    <a:gradFill>
                      <a:gsLst>
                        <a:gs pos="0">
                          <a:schemeClr val="bg1"/>
                        </a:gs>
                        <a:gs pos="100000">
                          <a:schemeClr val="bg1"/>
                        </a:gs>
                      </a:gsLst>
                      <a:lin ang="0" scaled="0"/>
                    </a:gradFill>
                    <a:latin typeface="LG스마트체 SemiBold" pitchFamily="50" charset="-127"/>
                    <a:ea typeface="LG스마트체 SemiBold" pitchFamily="50" charset="-127"/>
                  </a:rPr>
                  <a:t>도입 전</a:t>
                </a:r>
              </a:p>
            </p:txBody>
          </p:sp>
          <p:sp>
            <p:nvSpPr>
              <p:cNvPr id="1983" name="직각 삼각형 1982">
                <a:extLst>
                  <a:ext uri="{FF2B5EF4-FFF2-40B4-BE49-F238E27FC236}">
                    <a16:creationId xmlns:a16="http://schemas.microsoft.com/office/drawing/2014/main" id="{2DAED16D-E705-3A20-5E36-F8B265A3899C}"/>
                  </a:ext>
                </a:extLst>
              </p:cNvPr>
              <p:cNvSpPr/>
              <p:nvPr/>
            </p:nvSpPr>
            <p:spPr>
              <a:xfrm rot="5400000">
                <a:off x="1631588" y="4818596"/>
                <a:ext cx="408770" cy="408770"/>
              </a:xfrm>
              <a:prstGeom prst="rtTriangle">
                <a:avLst/>
              </a:prstGeom>
              <a:solidFill>
                <a:srgbClr val="FFFFFF">
                  <a:alpha val="2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900">
                  <a:latin typeface="LG스마트체 Bold" pitchFamily="50" charset="-127"/>
                  <a:ea typeface="LG스마트체 Bold" pitchFamily="50" charset="-127"/>
                </a:endParaRPr>
              </a:p>
            </p:txBody>
          </p:sp>
        </p:grpSp>
        <p:grpSp>
          <p:nvGrpSpPr>
            <p:cNvPr id="1926" name="그룹 1925">
              <a:extLst>
                <a:ext uri="{FF2B5EF4-FFF2-40B4-BE49-F238E27FC236}">
                  <a16:creationId xmlns:a16="http://schemas.microsoft.com/office/drawing/2014/main" id="{587BD846-2692-91F6-CC60-5AED234C2373}"/>
                </a:ext>
              </a:extLst>
            </p:cNvPr>
            <p:cNvGrpSpPr/>
            <p:nvPr/>
          </p:nvGrpSpPr>
          <p:grpSpPr>
            <a:xfrm>
              <a:off x="1605710" y="5695156"/>
              <a:ext cx="960049" cy="557420"/>
              <a:chOff x="1631588" y="4818596"/>
              <a:chExt cx="960049" cy="557420"/>
            </a:xfrm>
          </p:grpSpPr>
          <p:sp>
            <p:nvSpPr>
              <p:cNvPr id="1980" name="직사각형 1979">
                <a:extLst>
                  <a:ext uri="{FF2B5EF4-FFF2-40B4-BE49-F238E27FC236}">
                    <a16:creationId xmlns:a16="http://schemas.microsoft.com/office/drawing/2014/main" id="{9A9D5A5F-F26F-4F16-D0EF-37A9D2EE8609}"/>
                  </a:ext>
                </a:extLst>
              </p:cNvPr>
              <p:cNvSpPr/>
              <p:nvPr/>
            </p:nvSpPr>
            <p:spPr bwMode="auto">
              <a:xfrm>
                <a:off x="1631589" y="4818596"/>
                <a:ext cx="960048" cy="557420"/>
              </a:xfrm>
              <a:prstGeom prst="rect">
                <a:avLst/>
              </a:prstGeom>
              <a:solidFill>
                <a:srgbClr val="C1003C">
                  <a:alpha val="90000"/>
                </a:srgbClr>
              </a:solidFill>
              <a:ln w="6350" cap="flat" cmpd="sng" algn="ctr">
                <a:solidFill>
                  <a:srgbClr val="C1003C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 fontAlgn="base" latinLnBrk="0">
                  <a:spcAft>
                    <a:spcPct val="0"/>
                  </a:spcAft>
                </a:pPr>
                <a:r>
                  <a:rPr lang="en-US" altLang="ko-KR" sz="900" err="1">
                    <a:gradFill>
                      <a:gsLst>
                        <a:gs pos="0">
                          <a:schemeClr val="bg1"/>
                        </a:gs>
                        <a:gs pos="100000">
                          <a:schemeClr val="bg1"/>
                        </a:gs>
                      </a:gsLst>
                      <a:lin ang="0" scaled="0"/>
                    </a:gradFill>
                    <a:latin typeface="LG스마트체 SemiBold" pitchFamily="50" charset="-127"/>
                    <a:ea typeface="LG스마트체 SemiBold" pitchFamily="50" charset="-127"/>
                  </a:rPr>
                  <a:t>TestOn</a:t>
                </a:r>
                <a:br>
                  <a:rPr lang="en-US" altLang="ko-KR" sz="900">
                    <a:gradFill>
                      <a:gsLst>
                        <a:gs pos="0">
                          <a:schemeClr val="bg1"/>
                        </a:gs>
                        <a:gs pos="100000">
                          <a:schemeClr val="bg1"/>
                        </a:gs>
                      </a:gsLst>
                      <a:lin ang="0" scaled="0"/>
                    </a:gradFill>
                    <a:latin typeface="LG스마트체 SemiBold" pitchFamily="50" charset="-127"/>
                    <a:ea typeface="LG스마트체 SemiBold" pitchFamily="50" charset="-127"/>
                  </a:rPr>
                </a:br>
                <a:r>
                  <a:rPr lang="ko-KR" altLang="en-US" sz="900">
                    <a:gradFill>
                      <a:gsLst>
                        <a:gs pos="0">
                          <a:schemeClr val="bg1"/>
                        </a:gs>
                        <a:gs pos="100000">
                          <a:schemeClr val="bg1"/>
                        </a:gs>
                      </a:gsLst>
                      <a:lin ang="0" scaled="0"/>
                    </a:gradFill>
                    <a:latin typeface="LG스마트체 SemiBold" pitchFamily="50" charset="-127"/>
                    <a:ea typeface="LG스마트체 SemiBold" pitchFamily="50" charset="-127"/>
                  </a:rPr>
                  <a:t>도입 후</a:t>
                </a:r>
              </a:p>
            </p:txBody>
          </p:sp>
          <p:sp>
            <p:nvSpPr>
              <p:cNvPr id="1981" name="직각 삼각형 1980">
                <a:extLst>
                  <a:ext uri="{FF2B5EF4-FFF2-40B4-BE49-F238E27FC236}">
                    <a16:creationId xmlns:a16="http://schemas.microsoft.com/office/drawing/2014/main" id="{40053F95-2ED3-80E3-FE27-AAD299A96E20}"/>
                  </a:ext>
                </a:extLst>
              </p:cNvPr>
              <p:cNvSpPr/>
              <p:nvPr/>
            </p:nvSpPr>
            <p:spPr>
              <a:xfrm rot="5400000">
                <a:off x="1631588" y="4818596"/>
                <a:ext cx="408770" cy="408770"/>
              </a:xfrm>
              <a:prstGeom prst="rtTriangle">
                <a:avLst/>
              </a:prstGeom>
              <a:solidFill>
                <a:srgbClr val="FFFFFF">
                  <a:alpha val="2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900">
                  <a:latin typeface="LG스마트체 Bold" pitchFamily="50" charset="-127"/>
                  <a:ea typeface="LG스마트체 Bold" pitchFamily="50" charset="-127"/>
                </a:endParaRPr>
              </a:p>
            </p:txBody>
          </p:sp>
        </p:grpSp>
        <p:grpSp>
          <p:nvGrpSpPr>
            <p:cNvPr id="1927" name="그룹 1926">
              <a:extLst>
                <a:ext uri="{FF2B5EF4-FFF2-40B4-BE49-F238E27FC236}">
                  <a16:creationId xmlns:a16="http://schemas.microsoft.com/office/drawing/2014/main" id="{995EC281-93B9-3094-890E-7EC2ABBE9608}"/>
                </a:ext>
              </a:extLst>
            </p:cNvPr>
            <p:cNvGrpSpPr/>
            <p:nvPr/>
          </p:nvGrpSpPr>
          <p:grpSpPr>
            <a:xfrm>
              <a:off x="2731831" y="4756788"/>
              <a:ext cx="949817" cy="344370"/>
              <a:chOff x="3120001" y="4794888"/>
              <a:chExt cx="949817" cy="344370"/>
            </a:xfrm>
          </p:grpSpPr>
          <p:sp>
            <p:nvSpPr>
              <p:cNvPr id="1978" name="모서리가 둥근 직사각형 99">
                <a:extLst>
                  <a:ext uri="{FF2B5EF4-FFF2-40B4-BE49-F238E27FC236}">
                    <a16:creationId xmlns:a16="http://schemas.microsoft.com/office/drawing/2014/main" id="{943D22FD-E6A3-9A57-1177-FA93C646BDC0}"/>
                  </a:ext>
                </a:extLst>
              </p:cNvPr>
              <p:cNvSpPr/>
              <p:nvPr/>
            </p:nvSpPr>
            <p:spPr>
              <a:xfrm>
                <a:off x="3143672" y="4869160"/>
                <a:ext cx="926146" cy="270098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47000">
                    <a:schemeClr val="bg1">
                      <a:lumMod val="95000"/>
                    </a:schemeClr>
                  </a:gs>
                  <a:gs pos="49000">
                    <a:schemeClr val="bg1">
                      <a:lumMod val="85000"/>
                    </a:schemeClr>
                  </a:gs>
                </a:gsLst>
                <a:lin ang="5400000" scaled="0"/>
              </a:gradFill>
              <a:ln>
                <a:solidFill>
                  <a:schemeClr val="bg1">
                    <a:lumMod val="65000"/>
                  </a:schemeClr>
                </a:solidFill>
              </a:ln>
              <a:effectLst>
                <a:outerShdw dist="25400" dir="2400000" algn="tl" rotWithShape="0">
                  <a:schemeClr val="tx1">
                    <a:lumMod val="75000"/>
                    <a:lumOff val="25000"/>
                    <a:alpha val="10000"/>
                  </a:schemeClr>
                </a:outerShdw>
              </a:effectLst>
            </p:spPr>
            <p:txBody>
              <a:bodyPr wrap="none" anchor="ctr">
                <a:noAutofit/>
              </a:bodyPr>
              <a:lstStyle/>
              <a:p>
                <a:pPr algn="ctr"/>
                <a:r>
                  <a:rPr lang="ko-KR" altLang="en-US" sz="800">
                    <a:gradFill>
                      <a:gsLst>
                        <a:gs pos="0">
                          <a:schemeClr val="tx1">
                            <a:lumMod val="95000"/>
                            <a:lumOff val="5000"/>
                          </a:schemeClr>
                        </a:gs>
                        <a:gs pos="100000">
                          <a:schemeClr val="tx1">
                            <a:lumMod val="95000"/>
                            <a:lumOff val="5000"/>
                          </a:schemeClr>
                        </a:gs>
                      </a:gsLst>
                      <a:lin ang="0" scaled="0"/>
                    </a:gradFill>
                    <a:latin typeface="LG스마트체 SemiBold" pitchFamily="50" charset="-127"/>
                    <a:ea typeface="LG스마트체 SemiBold" pitchFamily="50" charset="-127"/>
                  </a:rPr>
                  <a:t>사양서 배포</a:t>
                </a:r>
                <a:endParaRPr lang="en-US" altLang="ko-KR" sz="800">
                  <a:gradFill>
                    <a:gsLst>
                      <a:gs pos="0">
                        <a:schemeClr val="tx1">
                          <a:lumMod val="95000"/>
                          <a:lumOff val="5000"/>
                        </a:schemeClr>
                      </a:gs>
                      <a:gs pos="100000">
                        <a:schemeClr val="tx1">
                          <a:lumMod val="95000"/>
                          <a:lumOff val="5000"/>
                        </a:schemeClr>
                      </a:gs>
                    </a:gsLst>
                    <a:lin ang="0" scaled="0"/>
                  </a:gradFill>
                  <a:latin typeface="LG스마트체 SemiBold" pitchFamily="50" charset="-127"/>
                  <a:ea typeface="LG스마트체 SemiBold" pitchFamily="50" charset="-127"/>
                </a:endParaRPr>
              </a:p>
            </p:txBody>
          </p:sp>
          <p:sp>
            <p:nvSpPr>
              <p:cNvPr id="1979" name="타원 1978">
                <a:extLst>
                  <a:ext uri="{FF2B5EF4-FFF2-40B4-BE49-F238E27FC236}">
                    <a16:creationId xmlns:a16="http://schemas.microsoft.com/office/drawing/2014/main" id="{C05ABBA9-FAAC-7CA3-0D61-7E3A8E76613B}"/>
                  </a:ext>
                </a:extLst>
              </p:cNvPr>
              <p:cNvSpPr/>
              <p:nvPr/>
            </p:nvSpPr>
            <p:spPr>
              <a:xfrm>
                <a:off x="3120001" y="4794888"/>
                <a:ext cx="172813" cy="172813"/>
              </a:xfrm>
              <a:prstGeom prst="ellipse">
                <a:avLst/>
              </a:prstGeom>
              <a:gradFill>
                <a:gsLst>
                  <a:gs pos="0">
                    <a:schemeClr val="tx1">
                      <a:lumMod val="65000"/>
                      <a:lumOff val="35000"/>
                    </a:schemeClr>
                  </a:gs>
                  <a:gs pos="100000">
                    <a:schemeClr val="tx1">
                      <a:lumMod val="85000"/>
                      <a:lumOff val="15000"/>
                    </a:schemeClr>
                  </a:gs>
                </a:gsLst>
                <a:lin ang="1200000" scaled="0"/>
              </a:gradFill>
              <a:ln w="952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900">
                    <a:gradFill>
                      <a:gsLst>
                        <a:gs pos="0">
                          <a:schemeClr val="bg1"/>
                        </a:gs>
                        <a:gs pos="100000">
                          <a:schemeClr val="bg1"/>
                        </a:gs>
                      </a:gsLst>
                      <a:lin ang="0" scaled="0"/>
                    </a:gradFill>
                    <a:latin typeface="LG스마트체 SemiBold" pitchFamily="50" charset="-127"/>
                    <a:ea typeface="LG스마트체 SemiBold" pitchFamily="50" charset="-127"/>
                  </a:rPr>
                  <a:t>1</a:t>
                </a:r>
                <a:endParaRPr lang="ko-KR" altLang="en-US" sz="900">
                  <a:gradFill>
                    <a:gsLst>
                      <a:gs pos="0">
                        <a:schemeClr val="bg1"/>
                      </a:gs>
                      <a:gs pos="100000">
                        <a:schemeClr val="bg1"/>
                      </a:gs>
                    </a:gsLst>
                    <a:lin ang="0" scaled="0"/>
                  </a:gradFill>
                  <a:latin typeface="LG스마트체 SemiBold" pitchFamily="50" charset="-127"/>
                  <a:ea typeface="LG스마트체 SemiBold" pitchFamily="50" charset="-127"/>
                </a:endParaRPr>
              </a:p>
            </p:txBody>
          </p:sp>
        </p:grpSp>
        <p:grpSp>
          <p:nvGrpSpPr>
            <p:cNvPr id="1928" name="그룹 1927">
              <a:extLst>
                <a:ext uri="{FF2B5EF4-FFF2-40B4-BE49-F238E27FC236}">
                  <a16:creationId xmlns:a16="http://schemas.microsoft.com/office/drawing/2014/main" id="{7DC682C0-41C7-90C1-97A0-C06EB8ADCF3F}"/>
                </a:ext>
              </a:extLst>
            </p:cNvPr>
            <p:cNvGrpSpPr/>
            <p:nvPr/>
          </p:nvGrpSpPr>
          <p:grpSpPr>
            <a:xfrm>
              <a:off x="5984339" y="4756788"/>
              <a:ext cx="670120" cy="344370"/>
              <a:chOff x="3120001" y="4794888"/>
              <a:chExt cx="670120" cy="344370"/>
            </a:xfrm>
          </p:grpSpPr>
          <p:sp>
            <p:nvSpPr>
              <p:cNvPr id="1976" name="모서리가 둥근 직사각형 171">
                <a:extLst>
                  <a:ext uri="{FF2B5EF4-FFF2-40B4-BE49-F238E27FC236}">
                    <a16:creationId xmlns:a16="http://schemas.microsoft.com/office/drawing/2014/main" id="{F696713A-2BE8-7176-EEBE-C4513E0AD740}"/>
                  </a:ext>
                </a:extLst>
              </p:cNvPr>
              <p:cNvSpPr/>
              <p:nvPr/>
            </p:nvSpPr>
            <p:spPr>
              <a:xfrm>
                <a:off x="3143672" y="4869160"/>
                <a:ext cx="646449" cy="270098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47000">
                    <a:schemeClr val="bg1">
                      <a:lumMod val="95000"/>
                    </a:schemeClr>
                  </a:gs>
                  <a:gs pos="49000">
                    <a:schemeClr val="bg1">
                      <a:lumMod val="85000"/>
                    </a:schemeClr>
                  </a:gs>
                </a:gsLst>
                <a:lin ang="5400000" scaled="0"/>
              </a:gradFill>
              <a:ln>
                <a:solidFill>
                  <a:schemeClr val="bg1">
                    <a:lumMod val="65000"/>
                  </a:schemeClr>
                </a:solidFill>
              </a:ln>
              <a:effectLst>
                <a:outerShdw dist="25400" dir="2400000" algn="tl" rotWithShape="0">
                  <a:schemeClr val="tx1">
                    <a:lumMod val="75000"/>
                    <a:lumOff val="25000"/>
                    <a:alpha val="10000"/>
                  </a:schemeClr>
                </a:outerShdw>
              </a:effectLst>
            </p:spPr>
            <p:txBody>
              <a:bodyPr wrap="none" anchor="ctr">
                <a:noAutofit/>
              </a:bodyPr>
              <a:lstStyle/>
              <a:p>
                <a:pPr algn="ctr"/>
                <a:r>
                  <a:rPr lang="ko-KR" altLang="en-US" sz="800">
                    <a:gradFill>
                      <a:gsLst>
                        <a:gs pos="0">
                          <a:schemeClr val="tx1">
                            <a:lumMod val="95000"/>
                            <a:lumOff val="5000"/>
                          </a:schemeClr>
                        </a:gs>
                        <a:gs pos="100000">
                          <a:schemeClr val="tx1">
                            <a:lumMod val="95000"/>
                            <a:lumOff val="5000"/>
                          </a:schemeClr>
                        </a:gs>
                      </a:gsLst>
                      <a:lin ang="0" scaled="0"/>
                    </a:gradFill>
                    <a:latin typeface="LG스마트체 SemiBold" pitchFamily="50" charset="-127"/>
                    <a:ea typeface="LG스마트체 SemiBold" pitchFamily="50" charset="-127"/>
                  </a:rPr>
                  <a:t>테스트</a:t>
                </a:r>
              </a:p>
            </p:txBody>
          </p:sp>
          <p:sp>
            <p:nvSpPr>
              <p:cNvPr id="1977" name="타원 1976">
                <a:extLst>
                  <a:ext uri="{FF2B5EF4-FFF2-40B4-BE49-F238E27FC236}">
                    <a16:creationId xmlns:a16="http://schemas.microsoft.com/office/drawing/2014/main" id="{D8EC09C1-972D-EC20-8256-F40BAF57C8C4}"/>
                  </a:ext>
                </a:extLst>
              </p:cNvPr>
              <p:cNvSpPr/>
              <p:nvPr/>
            </p:nvSpPr>
            <p:spPr>
              <a:xfrm>
                <a:off x="3120001" y="4794888"/>
                <a:ext cx="172813" cy="172813"/>
              </a:xfrm>
              <a:prstGeom prst="ellipse">
                <a:avLst/>
              </a:prstGeom>
              <a:gradFill>
                <a:gsLst>
                  <a:gs pos="0">
                    <a:schemeClr val="tx1">
                      <a:lumMod val="65000"/>
                      <a:lumOff val="35000"/>
                    </a:schemeClr>
                  </a:gs>
                  <a:gs pos="100000">
                    <a:schemeClr val="tx1">
                      <a:lumMod val="85000"/>
                      <a:lumOff val="15000"/>
                    </a:schemeClr>
                  </a:gs>
                </a:gsLst>
                <a:lin ang="1200000" scaled="0"/>
              </a:gradFill>
              <a:ln w="952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900">
                    <a:gradFill>
                      <a:gsLst>
                        <a:gs pos="0">
                          <a:schemeClr val="bg1"/>
                        </a:gs>
                        <a:gs pos="100000">
                          <a:schemeClr val="bg1"/>
                        </a:gs>
                      </a:gsLst>
                      <a:lin ang="0" scaled="0"/>
                    </a:gradFill>
                    <a:latin typeface="LG스마트체 SemiBold" pitchFamily="50" charset="-127"/>
                    <a:ea typeface="LG스마트체 SemiBold" pitchFamily="50" charset="-127"/>
                  </a:rPr>
                  <a:t>2</a:t>
                </a:r>
                <a:endParaRPr lang="ko-KR" altLang="en-US" sz="900">
                  <a:gradFill>
                    <a:gsLst>
                      <a:gs pos="0">
                        <a:schemeClr val="bg1"/>
                      </a:gs>
                      <a:gs pos="100000">
                        <a:schemeClr val="bg1"/>
                      </a:gs>
                    </a:gsLst>
                    <a:lin ang="0" scaled="0"/>
                  </a:gradFill>
                  <a:latin typeface="LG스마트체 SemiBold" pitchFamily="50" charset="-127"/>
                  <a:ea typeface="LG스마트체 SemiBold" pitchFamily="50" charset="-127"/>
                </a:endParaRPr>
              </a:p>
            </p:txBody>
          </p:sp>
        </p:grpSp>
        <p:grpSp>
          <p:nvGrpSpPr>
            <p:cNvPr id="1929" name="그룹 1928">
              <a:extLst>
                <a:ext uri="{FF2B5EF4-FFF2-40B4-BE49-F238E27FC236}">
                  <a16:creationId xmlns:a16="http://schemas.microsoft.com/office/drawing/2014/main" id="{6597085A-CC56-60C1-4FD5-8ACDAEEDF4A6}"/>
                </a:ext>
              </a:extLst>
            </p:cNvPr>
            <p:cNvGrpSpPr/>
            <p:nvPr/>
          </p:nvGrpSpPr>
          <p:grpSpPr>
            <a:xfrm>
              <a:off x="6820435" y="4756788"/>
              <a:ext cx="670120" cy="344370"/>
              <a:chOff x="3120001" y="4794888"/>
              <a:chExt cx="670120" cy="344370"/>
            </a:xfrm>
          </p:grpSpPr>
          <p:sp>
            <p:nvSpPr>
              <p:cNvPr id="1974" name="모서리가 둥근 직사각형 174">
                <a:extLst>
                  <a:ext uri="{FF2B5EF4-FFF2-40B4-BE49-F238E27FC236}">
                    <a16:creationId xmlns:a16="http://schemas.microsoft.com/office/drawing/2014/main" id="{A415117A-94C2-8AF3-2882-CF5C31796AF9}"/>
                  </a:ext>
                </a:extLst>
              </p:cNvPr>
              <p:cNvSpPr/>
              <p:nvPr/>
            </p:nvSpPr>
            <p:spPr>
              <a:xfrm>
                <a:off x="3143672" y="4869160"/>
                <a:ext cx="646449" cy="270098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47000">
                    <a:schemeClr val="bg1">
                      <a:lumMod val="95000"/>
                    </a:schemeClr>
                  </a:gs>
                  <a:gs pos="49000">
                    <a:schemeClr val="bg1">
                      <a:lumMod val="85000"/>
                    </a:schemeClr>
                  </a:gs>
                </a:gsLst>
                <a:lin ang="5400000" scaled="0"/>
              </a:gradFill>
              <a:ln>
                <a:solidFill>
                  <a:schemeClr val="bg1">
                    <a:lumMod val="65000"/>
                  </a:schemeClr>
                </a:solidFill>
              </a:ln>
              <a:effectLst>
                <a:outerShdw dist="25400" dir="2400000" algn="tl" rotWithShape="0">
                  <a:schemeClr val="tx1">
                    <a:lumMod val="75000"/>
                    <a:lumOff val="25000"/>
                    <a:alpha val="10000"/>
                  </a:schemeClr>
                </a:outerShdw>
              </a:effectLst>
            </p:spPr>
            <p:txBody>
              <a:bodyPr wrap="none" anchor="ctr">
                <a:noAutofit/>
              </a:bodyPr>
              <a:lstStyle/>
              <a:p>
                <a:pPr algn="ctr"/>
                <a:r>
                  <a:rPr lang="ko-KR" altLang="en-US" sz="800">
                    <a:gradFill>
                      <a:gsLst>
                        <a:gs pos="0">
                          <a:schemeClr val="tx1">
                            <a:lumMod val="95000"/>
                            <a:lumOff val="5000"/>
                          </a:schemeClr>
                        </a:gs>
                        <a:gs pos="100000">
                          <a:schemeClr val="tx1">
                            <a:lumMod val="95000"/>
                            <a:lumOff val="5000"/>
                          </a:schemeClr>
                        </a:gs>
                      </a:gsLst>
                      <a:lin ang="0" scaled="0"/>
                    </a:gradFill>
                    <a:latin typeface="LG스마트체 SemiBold" pitchFamily="50" charset="-127"/>
                    <a:ea typeface="LG스마트체 SemiBold" pitchFamily="50" charset="-127"/>
                  </a:rPr>
                  <a:t>검수</a:t>
                </a:r>
              </a:p>
            </p:txBody>
          </p:sp>
          <p:sp>
            <p:nvSpPr>
              <p:cNvPr id="1975" name="타원 1974">
                <a:extLst>
                  <a:ext uri="{FF2B5EF4-FFF2-40B4-BE49-F238E27FC236}">
                    <a16:creationId xmlns:a16="http://schemas.microsoft.com/office/drawing/2014/main" id="{5D70B537-BB3F-5D69-5193-FF43C2471534}"/>
                  </a:ext>
                </a:extLst>
              </p:cNvPr>
              <p:cNvSpPr/>
              <p:nvPr/>
            </p:nvSpPr>
            <p:spPr>
              <a:xfrm>
                <a:off x="3120001" y="4794888"/>
                <a:ext cx="172813" cy="172813"/>
              </a:xfrm>
              <a:prstGeom prst="ellipse">
                <a:avLst/>
              </a:prstGeom>
              <a:gradFill>
                <a:gsLst>
                  <a:gs pos="0">
                    <a:schemeClr val="tx1">
                      <a:lumMod val="65000"/>
                      <a:lumOff val="35000"/>
                    </a:schemeClr>
                  </a:gs>
                  <a:gs pos="100000">
                    <a:schemeClr val="tx1">
                      <a:lumMod val="85000"/>
                      <a:lumOff val="15000"/>
                    </a:schemeClr>
                  </a:gs>
                </a:gsLst>
                <a:lin ang="1200000" scaled="0"/>
              </a:gradFill>
              <a:ln w="952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900">
                    <a:gradFill>
                      <a:gsLst>
                        <a:gs pos="0">
                          <a:schemeClr val="bg1"/>
                        </a:gs>
                        <a:gs pos="100000">
                          <a:schemeClr val="bg1"/>
                        </a:gs>
                      </a:gsLst>
                      <a:lin ang="0" scaled="0"/>
                    </a:gradFill>
                    <a:latin typeface="LG스마트체 SemiBold" pitchFamily="50" charset="-127"/>
                    <a:ea typeface="LG스마트체 SemiBold" pitchFamily="50" charset="-127"/>
                  </a:rPr>
                  <a:t>3</a:t>
                </a:r>
                <a:endParaRPr lang="ko-KR" altLang="en-US" sz="900">
                  <a:gradFill>
                    <a:gsLst>
                      <a:gs pos="0">
                        <a:schemeClr val="bg1"/>
                      </a:gs>
                      <a:gs pos="100000">
                        <a:schemeClr val="bg1"/>
                      </a:gs>
                    </a:gsLst>
                    <a:lin ang="0" scaled="0"/>
                  </a:gradFill>
                  <a:latin typeface="LG스마트체 SemiBold" pitchFamily="50" charset="-127"/>
                  <a:ea typeface="LG스마트체 SemiBold" pitchFamily="50" charset="-127"/>
                </a:endParaRPr>
              </a:p>
            </p:txBody>
          </p:sp>
        </p:grpSp>
        <p:grpSp>
          <p:nvGrpSpPr>
            <p:cNvPr id="1930" name="그룹 1929">
              <a:extLst>
                <a:ext uri="{FF2B5EF4-FFF2-40B4-BE49-F238E27FC236}">
                  <a16:creationId xmlns:a16="http://schemas.microsoft.com/office/drawing/2014/main" id="{E69E062B-846D-0E83-7A60-03B29BF817DF}"/>
                </a:ext>
              </a:extLst>
            </p:cNvPr>
            <p:cNvGrpSpPr/>
            <p:nvPr/>
          </p:nvGrpSpPr>
          <p:grpSpPr>
            <a:xfrm>
              <a:off x="2731831" y="5902672"/>
              <a:ext cx="3431646" cy="344370"/>
              <a:chOff x="3120001" y="5877272"/>
              <a:chExt cx="3431646" cy="344370"/>
            </a:xfrm>
          </p:grpSpPr>
          <p:grpSp>
            <p:nvGrpSpPr>
              <p:cNvPr id="1961" name="그룹 1960">
                <a:extLst>
                  <a:ext uri="{FF2B5EF4-FFF2-40B4-BE49-F238E27FC236}">
                    <a16:creationId xmlns:a16="http://schemas.microsoft.com/office/drawing/2014/main" id="{5A8A904D-DFB5-A239-75D4-FC60751D5EF9}"/>
                  </a:ext>
                </a:extLst>
              </p:cNvPr>
              <p:cNvGrpSpPr/>
              <p:nvPr/>
            </p:nvGrpSpPr>
            <p:grpSpPr>
              <a:xfrm>
                <a:off x="3120001" y="5877272"/>
                <a:ext cx="949817" cy="344370"/>
                <a:chOff x="3120001" y="4794888"/>
                <a:chExt cx="949817" cy="344370"/>
              </a:xfrm>
            </p:grpSpPr>
            <p:sp>
              <p:nvSpPr>
                <p:cNvPr id="1972" name="모서리가 둥근 직사각형 177">
                  <a:extLst>
                    <a:ext uri="{FF2B5EF4-FFF2-40B4-BE49-F238E27FC236}">
                      <a16:creationId xmlns:a16="http://schemas.microsoft.com/office/drawing/2014/main" id="{CBAB0C09-68C6-2576-837B-5744EE7200F2}"/>
                    </a:ext>
                  </a:extLst>
                </p:cNvPr>
                <p:cNvSpPr/>
                <p:nvPr/>
              </p:nvSpPr>
              <p:spPr>
                <a:xfrm>
                  <a:off x="3143672" y="4869160"/>
                  <a:ext cx="926146" cy="270098"/>
                </a:xfrm>
                <a:prstGeom prst="roundRect">
                  <a:avLst>
                    <a:gd name="adj" fmla="val 50000"/>
                  </a:avLst>
                </a:prstGeom>
                <a:gradFill>
                  <a:gsLst>
                    <a:gs pos="47000">
                      <a:schemeClr val="bg1">
                        <a:lumMod val="95000"/>
                      </a:schemeClr>
                    </a:gs>
                    <a:gs pos="49000">
                      <a:schemeClr val="bg1">
                        <a:lumMod val="85000"/>
                      </a:schemeClr>
                    </a:gs>
                  </a:gsLst>
                  <a:lin ang="5400000" scaled="0"/>
                </a:gradFill>
                <a:ln>
                  <a:solidFill>
                    <a:schemeClr val="bg1">
                      <a:lumMod val="65000"/>
                    </a:schemeClr>
                  </a:solidFill>
                </a:ln>
                <a:effectLst>
                  <a:outerShdw dist="25400" dir="2400000" algn="tl" rotWithShape="0">
                    <a:schemeClr val="tx1">
                      <a:lumMod val="75000"/>
                      <a:lumOff val="25000"/>
                      <a:alpha val="10000"/>
                    </a:schemeClr>
                  </a:outerShdw>
                </a:effectLst>
              </p:spPr>
              <p:txBody>
                <a:bodyPr wrap="none" anchor="ctr">
                  <a:noAutofit/>
                </a:bodyPr>
                <a:lstStyle/>
                <a:p>
                  <a:pPr algn="ctr"/>
                  <a:r>
                    <a:rPr lang="ko-KR" altLang="en-US" sz="800">
                      <a:gradFill>
                        <a:gsLst>
                          <a:gs pos="0">
                            <a:schemeClr val="tx1">
                              <a:lumMod val="95000"/>
                              <a:lumOff val="5000"/>
                            </a:schemeClr>
                          </a:gs>
                          <a:gs pos="100000">
                            <a:schemeClr val="tx1">
                              <a:lumMod val="95000"/>
                              <a:lumOff val="5000"/>
                            </a:schemeClr>
                          </a:gs>
                        </a:gsLst>
                        <a:lin ang="0" scaled="0"/>
                      </a:gradFill>
                      <a:latin typeface="LG스마트체 SemiBold" pitchFamily="50" charset="-127"/>
                      <a:ea typeface="LG스마트체 SemiBold" pitchFamily="50" charset="-127"/>
                    </a:rPr>
                    <a:t>사양서 배포</a:t>
                  </a:r>
                </a:p>
              </p:txBody>
            </p:sp>
            <p:sp>
              <p:nvSpPr>
                <p:cNvPr id="1973" name="타원 1972">
                  <a:extLst>
                    <a:ext uri="{FF2B5EF4-FFF2-40B4-BE49-F238E27FC236}">
                      <a16:creationId xmlns:a16="http://schemas.microsoft.com/office/drawing/2014/main" id="{6D43DD20-6D2D-1094-DF32-CDF2DFEDD7F7}"/>
                    </a:ext>
                  </a:extLst>
                </p:cNvPr>
                <p:cNvSpPr/>
                <p:nvPr/>
              </p:nvSpPr>
              <p:spPr>
                <a:xfrm>
                  <a:off x="3120001" y="4794888"/>
                  <a:ext cx="172813" cy="172813"/>
                </a:xfrm>
                <a:prstGeom prst="ellipse">
                  <a:avLst/>
                </a:prstGeom>
                <a:gradFill>
                  <a:gsLst>
                    <a:gs pos="0">
                      <a:srgbClr val="C1003C"/>
                    </a:gs>
                    <a:gs pos="100000">
                      <a:srgbClr val="A20032"/>
                    </a:gs>
                  </a:gsLst>
                  <a:lin ang="1200000" scaled="0"/>
                </a:gradFill>
                <a:ln w="9525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altLang="ko-KR" sz="900">
                      <a:gradFill>
                        <a:gsLst>
                          <a:gs pos="0">
                            <a:schemeClr val="bg1"/>
                          </a:gs>
                          <a:gs pos="100000">
                            <a:schemeClr val="bg1"/>
                          </a:gs>
                        </a:gsLst>
                        <a:lin ang="0" scaled="0"/>
                      </a:gradFill>
                      <a:latin typeface="LG스마트체 SemiBold" pitchFamily="50" charset="-127"/>
                      <a:ea typeface="LG스마트체 SemiBold" pitchFamily="50" charset="-127"/>
                    </a:rPr>
                    <a:t>1</a:t>
                  </a:r>
                  <a:endParaRPr lang="ko-KR" altLang="en-US" sz="900">
                    <a:gradFill>
                      <a:gsLst>
                        <a:gs pos="0">
                          <a:schemeClr val="bg1"/>
                        </a:gs>
                        <a:gs pos="100000">
                          <a:schemeClr val="bg1"/>
                        </a:gs>
                      </a:gsLst>
                      <a:lin ang="0" scaled="0"/>
                    </a:gradFill>
                    <a:latin typeface="LG스마트체 SemiBold" pitchFamily="50" charset="-127"/>
                    <a:ea typeface="LG스마트체 SemiBold" pitchFamily="50" charset="-127"/>
                  </a:endParaRPr>
                </a:p>
              </p:txBody>
            </p:sp>
          </p:grpSp>
          <p:sp>
            <p:nvSpPr>
              <p:cNvPr id="1962" name="모서리가 둥근 직사각형 180">
                <a:extLst>
                  <a:ext uri="{FF2B5EF4-FFF2-40B4-BE49-F238E27FC236}">
                    <a16:creationId xmlns:a16="http://schemas.microsoft.com/office/drawing/2014/main" id="{0A886BB2-8259-4AAD-3247-54A1AF48D1C9}"/>
                  </a:ext>
                </a:extLst>
              </p:cNvPr>
              <p:cNvSpPr/>
              <p:nvPr/>
            </p:nvSpPr>
            <p:spPr>
              <a:xfrm>
                <a:off x="4175455" y="5951544"/>
                <a:ext cx="926146" cy="270098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47000">
                    <a:schemeClr val="bg1">
                      <a:lumMod val="95000"/>
                    </a:schemeClr>
                  </a:gs>
                  <a:gs pos="49000">
                    <a:schemeClr val="bg1">
                      <a:lumMod val="85000"/>
                    </a:schemeClr>
                  </a:gs>
                </a:gsLst>
                <a:lin ang="5400000" scaled="0"/>
              </a:gradFill>
              <a:ln>
                <a:solidFill>
                  <a:schemeClr val="bg1">
                    <a:lumMod val="65000"/>
                  </a:schemeClr>
                </a:solidFill>
              </a:ln>
              <a:effectLst>
                <a:outerShdw dist="25400" dir="2400000" algn="tl" rotWithShape="0">
                  <a:schemeClr val="tx1">
                    <a:lumMod val="75000"/>
                    <a:lumOff val="25000"/>
                    <a:alpha val="10000"/>
                  </a:schemeClr>
                </a:outerShdw>
              </a:effectLst>
            </p:spPr>
            <p:txBody>
              <a:bodyPr wrap="none" anchor="ctr">
                <a:noAutofit/>
              </a:bodyPr>
              <a:lstStyle/>
              <a:p>
                <a:pPr algn="ctr"/>
                <a:r>
                  <a:rPr lang="en-US" altLang="ko-KR" sz="800">
                    <a:gradFill>
                      <a:gsLst>
                        <a:gs pos="0">
                          <a:schemeClr val="tx1">
                            <a:lumMod val="95000"/>
                            <a:lumOff val="5000"/>
                          </a:schemeClr>
                        </a:gs>
                        <a:gs pos="100000">
                          <a:schemeClr val="tx1">
                            <a:lumMod val="95000"/>
                            <a:lumOff val="5000"/>
                          </a:schemeClr>
                        </a:gs>
                      </a:gsLst>
                      <a:lin ang="0" scaled="0"/>
                    </a:gradFill>
                    <a:latin typeface="LG스마트체 SemiBold" pitchFamily="50" charset="-127"/>
                    <a:ea typeface="LG스마트체 SemiBold" pitchFamily="50" charset="-127"/>
                  </a:rPr>
                  <a:t> EATS </a:t>
                </a:r>
                <a:r>
                  <a:rPr lang="ko-KR" altLang="en-US" sz="800">
                    <a:gradFill>
                      <a:gsLst>
                        <a:gs pos="0">
                          <a:schemeClr val="tx1">
                            <a:lumMod val="95000"/>
                            <a:lumOff val="5000"/>
                          </a:schemeClr>
                        </a:gs>
                        <a:gs pos="100000">
                          <a:schemeClr val="tx1">
                            <a:lumMod val="95000"/>
                            <a:lumOff val="5000"/>
                          </a:schemeClr>
                        </a:gs>
                      </a:gsLst>
                      <a:lin ang="0" scaled="0"/>
                    </a:gradFill>
                    <a:latin typeface="LG스마트체 SemiBold" pitchFamily="50" charset="-127"/>
                    <a:ea typeface="LG스마트체 SemiBold" pitchFamily="50" charset="-127"/>
                  </a:rPr>
                  <a:t>배포</a:t>
                </a:r>
              </a:p>
            </p:txBody>
          </p:sp>
          <p:grpSp>
            <p:nvGrpSpPr>
              <p:cNvPr id="1963" name="그룹 1962">
                <a:extLst>
                  <a:ext uri="{FF2B5EF4-FFF2-40B4-BE49-F238E27FC236}">
                    <a16:creationId xmlns:a16="http://schemas.microsoft.com/office/drawing/2014/main" id="{BAAAA79B-ABB2-6D4F-0C7B-889BD01D459A}"/>
                  </a:ext>
                </a:extLst>
              </p:cNvPr>
              <p:cNvGrpSpPr/>
              <p:nvPr/>
            </p:nvGrpSpPr>
            <p:grpSpPr>
              <a:xfrm>
                <a:off x="5159896" y="5877272"/>
                <a:ext cx="671671" cy="344370"/>
                <a:chOff x="3120001" y="4794888"/>
                <a:chExt cx="671671" cy="344370"/>
              </a:xfrm>
            </p:grpSpPr>
            <p:sp>
              <p:nvSpPr>
                <p:cNvPr id="1970" name="모서리가 둥근 직사각형 183">
                  <a:extLst>
                    <a:ext uri="{FF2B5EF4-FFF2-40B4-BE49-F238E27FC236}">
                      <a16:creationId xmlns:a16="http://schemas.microsoft.com/office/drawing/2014/main" id="{DED58C88-46AD-B64C-AF9F-6CFE1AE774FA}"/>
                    </a:ext>
                  </a:extLst>
                </p:cNvPr>
                <p:cNvSpPr/>
                <p:nvPr/>
              </p:nvSpPr>
              <p:spPr>
                <a:xfrm>
                  <a:off x="3143672" y="4869160"/>
                  <a:ext cx="648000" cy="270098"/>
                </a:xfrm>
                <a:prstGeom prst="roundRect">
                  <a:avLst>
                    <a:gd name="adj" fmla="val 50000"/>
                  </a:avLst>
                </a:prstGeom>
                <a:gradFill>
                  <a:gsLst>
                    <a:gs pos="47000">
                      <a:schemeClr val="bg1">
                        <a:lumMod val="95000"/>
                      </a:schemeClr>
                    </a:gs>
                    <a:gs pos="49000">
                      <a:schemeClr val="bg1">
                        <a:lumMod val="85000"/>
                      </a:schemeClr>
                    </a:gs>
                  </a:gsLst>
                  <a:lin ang="5400000" scaled="0"/>
                </a:gradFill>
                <a:ln>
                  <a:solidFill>
                    <a:schemeClr val="bg1">
                      <a:lumMod val="65000"/>
                    </a:schemeClr>
                  </a:solidFill>
                </a:ln>
                <a:effectLst>
                  <a:outerShdw dist="25400" dir="2400000" algn="tl" rotWithShape="0">
                    <a:schemeClr val="tx1">
                      <a:lumMod val="75000"/>
                      <a:lumOff val="25000"/>
                      <a:alpha val="10000"/>
                    </a:schemeClr>
                  </a:outerShdw>
                </a:effectLst>
              </p:spPr>
              <p:txBody>
                <a:bodyPr wrap="none" anchor="ctr">
                  <a:noAutofit/>
                </a:bodyPr>
                <a:lstStyle/>
                <a:p>
                  <a:pPr algn="ctr"/>
                  <a:r>
                    <a:rPr lang="ko-KR" altLang="en-US" sz="800">
                      <a:gradFill>
                        <a:gsLst>
                          <a:gs pos="0">
                            <a:schemeClr val="tx1">
                              <a:lumMod val="95000"/>
                              <a:lumOff val="5000"/>
                            </a:schemeClr>
                          </a:gs>
                          <a:gs pos="100000">
                            <a:schemeClr val="tx1">
                              <a:lumMod val="95000"/>
                              <a:lumOff val="5000"/>
                            </a:schemeClr>
                          </a:gs>
                        </a:gsLst>
                        <a:lin ang="0" scaled="0"/>
                      </a:gradFill>
                      <a:latin typeface="LG스마트체 SemiBold" pitchFamily="50" charset="-127"/>
                      <a:ea typeface="LG스마트체 SemiBold" pitchFamily="50" charset="-127"/>
                    </a:rPr>
                    <a:t>테스트</a:t>
                  </a:r>
                </a:p>
              </p:txBody>
            </p:sp>
            <p:sp>
              <p:nvSpPr>
                <p:cNvPr id="1971" name="타원 1970">
                  <a:extLst>
                    <a:ext uri="{FF2B5EF4-FFF2-40B4-BE49-F238E27FC236}">
                      <a16:creationId xmlns:a16="http://schemas.microsoft.com/office/drawing/2014/main" id="{8F6D582D-E8E5-9C44-DAFD-6C0B38E7E59E}"/>
                    </a:ext>
                  </a:extLst>
                </p:cNvPr>
                <p:cNvSpPr/>
                <p:nvPr/>
              </p:nvSpPr>
              <p:spPr>
                <a:xfrm>
                  <a:off x="3120001" y="4794888"/>
                  <a:ext cx="172813" cy="172813"/>
                </a:xfrm>
                <a:prstGeom prst="ellipse">
                  <a:avLst/>
                </a:prstGeom>
                <a:gradFill>
                  <a:gsLst>
                    <a:gs pos="0">
                      <a:srgbClr val="C1003C"/>
                    </a:gs>
                    <a:gs pos="100000">
                      <a:srgbClr val="A20032"/>
                    </a:gs>
                  </a:gsLst>
                  <a:lin ang="1200000" scaled="0"/>
                </a:gradFill>
                <a:ln w="9525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altLang="ko-KR" sz="900">
                      <a:gradFill>
                        <a:gsLst>
                          <a:gs pos="0">
                            <a:schemeClr val="bg1"/>
                          </a:gs>
                          <a:gs pos="100000">
                            <a:schemeClr val="bg1"/>
                          </a:gs>
                        </a:gsLst>
                        <a:lin ang="0" scaled="0"/>
                      </a:gradFill>
                      <a:latin typeface="LG스마트체 SemiBold" pitchFamily="50" charset="-127"/>
                      <a:ea typeface="LG스마트체 SemiBold" pitchFamily="50" charset="-127"/>
                    </a:rPr>
                    <a:t>2</a:t>
                  </a:r>
                  <a:endParaRPr lang="ko-KR" altLang="en-US" sz="900">
                    <a:gradFill>
                      <a:gsLst>
                        <a:gs pos="0">
                          <a:schemeClr val="bg1"/>
                        </a:gs>
                        <a:gs pos="100000">
                          <a:schemeClr val="bg1"/>
                        </a:gs>
                      </a:gsLst>
                      <a:lin ang="0" scaled="0"/>
                    </a:gradFill>
                    <a:latin typeface="LG스마트체 SemiBold" pitchFamily="50" charset="-127"/>
                    <a:ea typeface="LG스마트체 SemiBold" pitchFamily="50" charset="-127"/>
                  </a:endParaRPr>
                </a:p>
              </p:txBody>
            </p:sp>
          </p:grpSp>
          <p:grpSp>
            <p:nvGrpSpPr>
              <p:cNvPr id="1964" name="그룹 1963">
                <a:extLst>
                  <a:ext uri="{FF2B5EF4-FFF2-40B4-BE49-F238E27FC236}">
                    <a16:creationId xmlns:a16="http://schemas.microsoft.com/office/drawing/2014/main" id="{34851F2D-1155-6B01-76FE-B7FF2086E18E}"/>
                  </a:ext>
                </a:extLst>
              </p:cNvPr>
              <p:cNvGrpSpPr/>
              <p:nvPr/>
            </p:nvGrpSpPr>
            <p:grpSpPr>
              <a:xfrm>
                <a:off x="5879976" y="5877272"/>
                <a:ext cx="671671" cy="344370"/>
                <a:chOff x="3120001" y="4794888"/>
                <a:chExt cx="671671" cy="344370"/>
              </a:xfrm>
            </p:grpSpPr>
            <p:sp>
              <p:nvSpPr>
                <p:cNvPr id="1968" name="모서리가 둥근 직사각형 187">
                  <a:extLst>
                    <a:ext uri="{FF2B5EF4-FFF2-40B4-BE49-F238E27FC236}">
                      <a16:creationId xmlns:a16="http://schemas.microsoft.com/office/drawing/2014/main" id="{B5793ED2-F9CD-B94C-94F3-900148844CC3}"/>
                    </a:ext>
                  </a:extLst>
                </p:cNvPr>
                <p:cNvSpPr/>
                <p:nvPr/>
              </p:nvSpPr>
              <p:spPr>
                <a:xfrm>
                  <a:off x="3143672" y="4869160"/>
                  <a:ext cx="648000" cy="270098"/>
                </a:xfrm>
                <a:prstGeom prst="roundRect">
                  <a:avLst>
                    <a:gd name="adj" fmla="val 50000"/>
                  </a:avLst>
                </a:prstGeom>
                <a:gradFill>
                  <a:gsLst>
                    <a:gs pos="47000">
                      <a:schemeClr val="bg1">
                        <a:lumMod val="95000"/>
                      </a:schemeClr>
                    </a:gs>
                    <a:gs pos="49000">
                      <a:schemeClr val="bg1">
                        <a:lumMod val="85000"/>
                      </a:schemeClr>
                    </a:gs>
                  </a:gsLst>
                  <a:lin ang="5400000" scaled="0"/>
                </a:gradFill>
                <a:ln>
                  <a:solidFill>
                    <a:schemeClr val="bg1">
                      <a:lumMod val="65000"/>
                    </a:schemeClr>
                  </a:solidFill>
                </a:ln>
                <a:effectLst>
                  <a:outerShdw dist="25400" dir="2400000" algn="tl" rotWithShape="0">
                    <a:schemeClr val="tx1">
                      <a:lumMod val="75000"/>
                      <a:lumOff val="25000"/>
                      <a:alpha val="10000"/>
                    </a:schemeClr>
                  </a:outerShdw>
                </a:effectLst>
              </p:spPr>
              <p:txBody>
                <a:bodyPr wrap="none" anchor="ctr">
                  <a:noAutofit/>
                </a:bodyPr>
                <a:lstStyle/>
                <a:p>
                  <a:pPr algn="ctr"/>
                  <a:r>
                    <a:rPr lang="ko-KR" altLang="en-US" sz="800">
                      <a:gradFill>
                        <a:gsLst>
                          <a:gs pos="0">
                            <a:schemeClr val="tx1">
                              <a:lumMod val="95000"/>
                              <a:lumOff val="5000"/>
                            </a:schemeClr>
                          </a:gs>
                          <a:gs pos="100000">
                            <a:schemeClr val="tx1">
                              <a:lumMod val="95000"/>
                              <a:lumOff val="5000"/>
                            </a:schemeClr>
                          </a:gs>
                        </a:gsLst>
                        <a:lin ang="0" scaled="0"/>
                      </a:gradFill>
                      <a:latin typeface="LG스마트체 SemiBold" pitchFamily="50" charset="-127"/>
                      <a:ea typeface="LG스마트체 SemiBold" pitchFamily="50" charset="-127"/>
                    </a:rPr>
                    <a:t>검수</a:t>
                  </a:r>
                </a:p>
              </p:txBody>
            </p:sp>
            <p:sp>
              <p:nvSpPr>
                <p:cNvPr id="1969" name="타원 1968">
                  <a:extLst>
                    <a:ext uri="{FF2B5EF4-FFF2-40B4-BE49-F238E27FC236}">
                      <a16:creationId xmlns:a16="http://schemas.microsoft.com/office/drawing/2014/main" id="{96164BA5-1BD6-3640-765A-9A74E28CFDAD}"/>
                    </a:ext>
                  </a:extLst>
                </p:cNvPr>
                <p:cNvSpPr/>
                <p:nvPr/>
              </p:nvSpPr>
              <p:spPr>
                <a:xfrm>
                  <a:off x="3120001" y="4794888"/>
                  <a:ext cx="172813" cy="172813"/>
                </a:xfrm>
                <a:prstGeom prst="ellipse">
                  <a:avLst/>
                </a:prstGeom>
                <a:gradFill>
                  <a:gsLst>
                    <a:gs pos="0">
                      <a:srgbClr val="C1003C"/>
                    </a:gs>
                    <a:gs pos="100000">
                      <a:srgbClr val="A20032"/>
                    </a:gs>
                  </a:gsLst>
                  <a:lin ang="1200000" scaled="0"/>
                </a:gradFill>
                <a:ln w="9525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altLang="ko-KR" sz="900">
                      <a:gradFill>
                        <a:gsLst>
                          <a:gs pos="0">
                            <a:schemeClr val="bg1"/>
                          </a:gs>
                          <a:gs pos="100000">
                            <a:schemeClr val="bg1"/>
                          </a:gs>
                        </a:gsLst>
                        <a:lin ang="0" scaled="0"/>
                      </a:gradFill>
                      <a:latin typeface="LG스마트체 SemiBold" pitchFamily="50" charset="-127"/>
                      <a:ea typeface="LG스마트체 SemiBold" pitchFamily="50" charset="-127"/>
                    </a:rPr>
                    <a:t>3</a:t>
                  </a:r>
                  <a:endParaRPr lang="ko-KR" altLang="en-US" sz="900">
                    <a:gradFill>
                      <a:gsLst>
                        <a:gs pos="0">
                          <a:schemeClr val="bg1"/>
                        </a:gs>
                        <a:gs pos="100000">
                          <a:schemeClr val="bg1"/>
                        </a:gs>
                      </a:gsLst>
                      <a:lin ang="0" scaled="0"/>
                    </a:gradFill>
                    <a:latin typeface="LG스마트체 SemiBold" pitchFamily="50" charset="-127"/>
                    <a:ea typeface="LG스마트체 SemiBold" pitchFamily="50" charset="-127"/>
                  </a:endParaRPr>
                </a:p>
              </p:txBody>
            </p:sp>
          </p:grpSp>
          <p:cxnSp>
            <p:nvCxnSpPr>
              <p:cNvPr id="1965" name="직선 화살표 연결선 1964">
                <a:extLst>
                  <a:ext uri="{FF2B5EF4-FFF2-40B4-BE49-F238E27FC236}">
                    <a16:creationId xmlns:a16="http://schemas.microsoft.com/office/drawing/2014/main" id="{4972CE18-8BC6-C6CB-3474-DAB244FB5420}"/>
                  </a:ext>
                </a:extLst>
              </p:cNvPr>
              <p:cNvCxnSpPr/>
              <p:nvPr/>
            </p:nvCxnSpPr>
            <p:spPr bwMode="auto">
              <a:xfrm>
                <a:off x="4069333" y="6087145"/>
                <a:ext cx="152399" cy="0"/>
              </a:xfrm>
              <a:prstGeom prst="straightConnector1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>
                    <a:lumMod val="50000"/>
                    <a:lumOff val="50000"/>
                  </a:schemeClr>
                </a:solidFill>
                <a:prstDash val="sysDot"/>
                <a:round/>
                <a:headEnd type="none" w="med" len="med"/>
                <a:tailEnd type="triangle"/>
              </a:ln>
              <a:effectLst/>
            </p:spPr>
          </p:cxnSp>
          <p:cxnSp>
            <p:nvCxnSpPr>
              <p:cNvPr id="1966" name="직선 화살표 연결선 1965">
                <a:extLst>
                  <a:ext uri="{FF2B5EF4-FFF2-40B4-BE49-F238E27FC236}">
                    <a16:creationId xmlns:a16="http://schemas.microsoft.com/office/drawing/2014/main" id="{A5DABE63-5E7A-97B3-00B3-DBC9B31B5F0F}"/>
                  </a:ext>
                </a:extLst>
              </p:cNvPr>
              <p:cNvCxnSpPr/>
              <p:nvPr/>
            </p:nvCxnSpPr>
            <p:spPr bwMode="auto">
              <a:xfrm>
                <a:off x="5087888" y="6087145"/>
                <a:ext cx="152399" cy="0"/>
              </a:xfrm>
              <a:prstGeom prst="straightConnector1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>
                    <a:lumMod val="50000"/>
                    <a:lumOff val="50000"/>
                  </a:schemeClr>
                </a:solidFill>
                <a:prstDash val="sysDot"/>
                <a:round/>
                <a:headEnd type="none" w="med" len="med"/>
                <a:tailEnd type="triangle"/>
              </a:ln>
              <a:effectLst/>
            </p:spPr>
          </p:cxnSp>
          <p:cxnSp>
            <p:nvCxnSpPr>
              <p:cNvPr id="1967" name="직선 화살표 연결선 1966">
                <a:extLst>
                  <a:ext uri="{FF2B5EF4-FFF2-40B4-BE49-F238E27FC236}">
                    <a16:creationId xmlns:a16="http://schemas.microsoft.com/office/drawing/2014/main" id="{EDEACF7F-E910-4A2F-1D4C-0AB2BA0C1200}"/>
                  </a:ext>
                </a:extLst>
              </p:cNvPr>
              <p:cNvCxnSpPr/>
              <p:nvPr/>
            </p:nvCxnSpPr>
            <p:spPr bwMode="auto">
              <a:xfrm>
                <a:off x="5820668" y="6087145"/>
                <a:ext cx="152399" cy="0"/>
              </a:xfrm>
              <a:prstGeom prst="straightConnector1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>
                    <a:lumMod val="50000"/>
                    <a:lumOff val="50000"/>
                  </a:schemeClr>
                </a:solidFill>
                <a:prstDash val="sysDot"/>
                <a:round/>
                <a:headEnd type="none" w="med" len="med"/>
                <a:tailEnd type="triangle"/>
              </a:ln>
              <a:effectLst/>
            </p:spPr>
          </p:cxnSp>
        </p:grpSp>
        <p:grpSp>
          <p:nvGrpSpPr>
            <p:cNvPr id="1931" name="그룹 1930">
              <a:extLst>
                <a:ext uri="{FF2B5EF4-FFF2-40B4-BE49-F238E27FC236}">
                  <a16:creationId xmlns:a16="http://schemas.microsoft.com/office/drawing/2014/main" id="{6ED81737-9C13-9D64-DACF-A4C07ECCD1CE}"/>
                </a:ext>
              </a:extLst>
            </p:cNvPr>
            <p:cNvGrpSpPr/>
            <p:nvPr/>
          </p:nvGrpSpPr>
          <p:grpSpPr>
            <a:xfrm>
              <a:off x="6034703" y="5449761"/>
              <a:ext cx="931287" cy="466134"/>
              <a:chOff x="3505557" y="5487861"/>
              <a:chExt cx="931287" cy="466134"/>
            </a:xfrm>
          </p:grpSpPr>
          <p:sp>
            <p:nvSpPr>
              <p:cNvPr id="1959" name="TextBox 1958">
                <a:extLst>
                  <a:ext uri="{FF2B5EF4-FFF2-40B4-BE49-F238E27FC236}">
                    <a16:creationId xmlns:a16="http://schemas.microsoft.com/office/drawing/2014/main" id="{02CF761D-E05D-99C2-FF92-EBBAEA85861F}"/>
                  </a:ext>
                </a:extLst>
              </p:cNvPr>
              <p:cNvSpPr txBox="1"/>
              <p:nvPr/>
            </p:nvSpPr>
            <p:spPr>
              <a:xfrm>
                <a:off x="3505557" y="5607469"/>
                <a:ext cx="931287" cy="34652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ko-KR" altLang="en-US" sz="800">
                    <a:gradFill>
                      <a:gsLst>
                        <a:gs pos="0">
                          <a:schemeClr val="tx1">
                            <a:lumMod val="95000"/>
                            <a:lumOff val="5000"/>
                          </a:schemeClr>
                        </a:gs>
                        <a:gs pos="100000">
                          <a:schemeClr val="tx1">
                            <a:lumMod val="95000"/>
                            <a:lumOff val="5000"/>
                          </a:schemeClr>
                        </a:gs>
                      </a:gsLst>
                      <a:lin ang="0" scaled="0"/>
                    </a:gradFill>
                    <a:latin typeface="LG스마트체 SemiBold" pitchFamily="50" charset="-127"/>
                    <a:ea typeface="LG스마트체 SemiBold" pitchFamily="50" charset="-127"/>
                  </a:rPr>
                  <a:t>설비 입고</a:t>
                </a:r>
              </a:p>
            </p:txBody>
          </p:sp>
          <p:sp>
            <p:nvSpPr>
              <p:cNvPr id="1960" name="타원 1959">
                <a:extLst>
                  <a:ext uri="{FF2B5EF4-FFF2-40B4-BE49-F238E27FC236}">
                    <a16:creationId xmlns:a16="http://schemas.microsoft.com/office/drawing/2014/main" id="{A1EF06F0-0945-EB30-F482-7073377C602D}"/>
                  </a:ext>
                </a:extLst>
              </p:cNvPr>
              <p:cNvSpPr/>
              <p:nvPr/>
            </p:nvSpPr>
            <p:spPr bwMode="auto">
              <a:xfrm>
                <a:off x="3607913" y="5487861"/>
                <a:ext cx="144000" cy="144000"/>
              </a:xfrm>
              <a:prstGeom prst="ellipse">
                <a:avLst/>
              </a:prstGeom>
              <a:solidFill>
                <a:schemeClr val="bg1"/>
              </a:solidFill>
              <a:ln w="28575" cap="flat" cmpd="sng" algn="ctr">
                <a:solidFill>
                  <a:srgbClr val="C1003C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non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endParaRPr lang="ko-KR" altLang="en-US" sz="900" b="1" spc="-50" err="1">
                  <a:solidFill>
                    <a:srgbClr val="FF000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endParaRPr>
              </a:p>
            </p:txBody>
          </p:sp>
        </p:grpSp>
        <p:grpSp>
          <p:nvGrpSpPr>
            <p:cNvPr id="1932" name="그룹 1931">
              <a:extLst>
                <a:ext uri="{FF2B5EF4-FFF2-40B4-BE49-F238E27FC236}">
                  <a16:creationId xmlns:a16="http://schemas.microsoft.com/office/drawing/2014/main" id="{D848C41B-5C7A-5B09-00BB-73533A518B1D}"/>
                </a:ext>
              </a:extLst>
            </p:cNvPr>
            <p:cNvGrpSpPr/>
            <p:nvPr/>
          </p:nvGrpSpPr>
          <p:grpSpPr>
            <a:xfrm>
              <a:off x="7014696" y="5449761"/>
              <a:ext cx="590949" cy="466134"/>
              <a:chOff x="3384439" y="5487861"/>
              <a:chExt cx="590949" cy="466134"/>
            </a:xfrm>
          </p:grpSpPr>
          <p:sp>
            <p:nvSpPr>
              <p:cNvPr id="1957" name="TextBox 1956">
                <a:extLst>
                  <a:ext uri="{FF2B5EF4-FFF2-40B4-BE49-F238E27FC236}">
                    <a16:creationId xmlns:a16="http://schemas.microsoft.com/office/drawing/2014/main" id="{54F71EE9-186B-5E1E-9E27-168C6CE44209}"/>
                  </a:ext>
                </a:extLst>
              </p:cNvPr>
              <p:cNvSpPr txBox="1"/>
              <p:nvPr/>
            </p:nvSpPr>
            <p:spPr>
              <a:xfrm>
                <a:off x="3384439" y="5607469"/>
                <a:ext cx="590949" cy="34652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ko-KR" altLang="en-US" sz="800" err="1">
                    <a:gradFill>
                      <a:gsLst>
                        <a:gs pos="0">
                          <a:schemeClr val="tx1">
                            <a:lumMod val="95000"/>
                            <a:lumOff val="5000"/>
                          </a:schemeClr>
                        </a:gs>
                        <a:gs pos="100000">
                          <a:schemeClr val="tx1">
                            <a:lumMod val="95000"/>
                            <a:lumOff val="5000"/>
                          </a:schemeClr>
                        </a:gs>
                      </a:gsLst>
                      <a:lin ang="0" scaled="0"/>
                    </a:gradFill>
                    <a:latin typeface="LG스마트체 SemiBold" pitchFamily="50" charset="-127"/>
                    <a:ea typeface="LG스마트체 SemiBold" pitchFamily="50" charset="-127"/>
                  </a:rPr>
                  <a:t>셋업</a:t>
                </a:r>
                <a:endParaRPr lang="ko-KR" altLang="en-US" sz="800">
                  <a:gradFill>
                    <a:gsLst>
                      <a:gs pos="0">
                        <a:schemeClr val="tx1">
                          <a:lumMod val="95000"/>
                          <a:lumOff val="5000"/>
                        </a:schemeClr>
                      </a:gs>
                      <a:gs pos="100000">
                        <a:schemeClr val="tx1">
                          <a:lumMod val="95000"/>
                          <a:lumOff val="5000"/>
                        </a:schemeClr>
                      </a:gs>
                    </a:gsLst>
                    <a:lin ang="0" scaled="0"/>
                  </a:gradFill>
                  <a:latin typeface="LG스마트체 SemiBold" pitchFamily="50" charset="-127"/>
                  <a:ea typeface="LG스마트체 SemiBold" pitchFamily="50" charset="-127"/>
                </a:endParaRPr>
              </a:p>
            </p:txBody>
          </p:sp>
          <p:sp>
            <p:nvSpPr>
              <p:cNvPr id="1958" name="타원 1957">
                <a:extLst>
                  <a:ext uri="{FF2B5EF4-FFF2-40B4-BE49-F238E27FC236}">
                    <a16:creationId xmlns:a16="http://schemas.microsoft.com/office/drawing/2014/main" id="{EFD09BEB-4CBE-1076-6C50-70F4FCDC4B84}"/>
                  </a:ext>
                </a:extLst>
              </p:cNvPr>
              <p:cNvSpPr/>
              <p:nvPr/>
            </p:nvSpPr>
            <p:spPr bwMode="auto">
              <a:xfrm>
                <a:off x="3607913" y="5487861"/>
                <a:ext cx="144000" cy="144000"/>
              </a:xfrm>
              <a:prstGeom prst="ellipse">
                <a:avLst/>
              </a:prstGeom>
              <a:solidFill>
                <a:schemeClr val="bg1"/>
              </a:solidFill>
              <a:ln w="28575" cap="flat" cmpd="sng" algn="ctr">
                <a:solidFill>
                  <a:srgbClr val="C1003C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non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endParaRPr lang="ko-KR" altLang="en-US" sz="900" b="1" spc="-50" err="1">
                  <a:solidFill>
                    <a:srgbClr val="FF000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endParaRPr>
              </a:p>
            </p:txBody>
          </p:sp>
        </p:grpSp>
        <p:grpSp>
          <p:nvGrpSpPr>
            <p:cNvPr id="1933" name="그룹 1932">
              <a:extLst>
                <a:ext uri="{FF2B5EF4-FFF2-40B4-BE49-F238E27FC236}">
                  <a16:creationId xmlns:a16="http://schemas.microsoft.com/office/drawing/2014/main" id="{E449CC3F-8FF3-2ABA-982F-C89CA274D69E}"/>
                </a:ext>
              </a:extLst>
            </p:cNvPr>
            <p:cNvGrpSpPr/>
            <p:nvPr/>
          </p:nvGrpSpPr>
          <p:grpSpPr>
            <a:xfrm>
              <a:off x="7687615" y="5449761"/>
              <a:ext cx="590949" cy="466134"/>
              <a:chOff x="3384439" y="5487861"/>
              <a:chExt cx="590949" cy="466134"/>
            </a:xfrm>
          </p:grpSpPr>
          <p:sp>
            <p:nvSpPr>
              <p:cNvPr id="1955" name="TextBox 1954">
                <a:extLst>
                  <a:ext uri="{FF2B5EF4-FFF2-40B4-BE49-F238E27FC236}">
                    <a16:creationId xmlns:a16="http://schemas.microsoft.com/office/drawing/2014/main" id="{D8F610BE-7E3D-B940-46D1-C5B0C1A39F8F}"/>
                  </a:ext>
                </a:extLst>
              </p:cNvPr>
              <p:cNvSpPr txBox="1"/>
              <p:nvPr/>
            </p:nvSpPr>
            <p:spPr>
              <a:xfrm>
                <a:off x="3384439" y="5607469"/>
                <a:ext cx="590949" cy="34652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ko-KR" altLang="en-US" sz="800">
                    <a:gradFill>
                      <a:gsLst>
                        <a:gs pos="0">
                          <a:schemeClr val="tx1">
                            <a:lumMod val="95000"/>
                            <a:lumOff val="5000"/>
                          </a:schemeClr>
                        </a:gs>
                        <a:gs pos="100000">
                          <a:schemeClr val="tx1">
                            <a:lumMod val="95000"/>
                            <a:lumOff val="5000"/>
                          </a:schemeClr>
                        </a:gs>
                      </a:gsLst>
                      <a:lin ang="0" scaled="0"/>
                    </a:gradFill>
                    <a:latin typeface="LG스마트체 SemiBold" pitchFamily="50" charset="-127"/>
                    <a:ea typeface="LG스마트체 SemiBold" pitchFamily="50" charset="-127"/>
                  </a:rPr>
                  <a:t>양산</a:t>
                </a:r>
              </a:p>
            </p:txBody>
          </p:sp>
          <p:sp>
            <p:nvSpPr>
              <p:cNvPr id="1956" name="타원 1955">
                <a:extLst>
                  <a:ext uri="{FF2B5EF4-FFF2-40B4-BE49-F238E27FC236}">
                    <a16:creationId xmlns:a16="http://schemas.microsoft.com/office/drawing/2014/main" id="{26D82946-D1C6-E98E-EFEF-A0D14CF9D909}"/>
                  </a:ext>
                </a:extLst>
              </p:cNvPr>
              <p:cNvSpPr/>
              <p:nvPr/>
            </p:nvSpPr>
            <p:spPr bwMode="auto">
              <a:xfrm>
                <a:off x="3607913" y="5487861"/>
                <a:ext cx="144000" cy="144000"/>
              </a:xfrm>
              <a:prstGeom prst="ellipse">
                <a:avLst/>
              </a:prstGeom>
              <a:solidFill>
                <a:schemeClr val="bg1"/>
              </a:solidFill>
              <a:ln w="28575" cap="flat" cmpd="sng" algn="ctr">
                <a:solidFill>
                  <a:srgbClr val="C1003C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non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endParaRPr lang="ko-KR" altLang="en-US" sz="900" b="1" spc="-50" err="1">
                  <a:solidFill>
                    <a:srgbClr val="FF000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endParaRPr>
              </a:p>
            </p:txBody>
          </p:sp>
        </p:grpSp>
        <p:grpSp>
          <p:nvGrpSpPr>
            <p:cNvPr id="1934" name="그룹 1933">
              <a:extLst>
                <a:ext uri="{FF2B5EF4-FFF2-40B4-BE49-F238E27FC236}">
                  <a16:creationId xmlns:a16="http://schemas.microsoft.com/office/drawing/2014/main" id="{8D6057C2-D64B-8A23-E8D9-BFFE4CEE04FE}"/>
                </a:ext>
              </a:extLst>
            </p:cNvPr>
            <p:cNvGrpSpPr/>
            <p:nvPr/>
          </p:nvGrpSpPr>
          <p:grpSpPr>
            <a:xfrm rot="10800000">
              <a:off x="3172217" y="5160051"/>
              <a:ext cx="76914" cy="82549"/>
              <a:chOff x="2862288" y="5724848"/>
              <a:chExt cx="144000" cy="154550"/>
            </a:xfrm>
          </p:grpSpPr>
          <p:sp>
            <p:nvSpPr>
              <p:cNvPr id="1953" name="자유형 257">
                <a:extLst>
                  <a:ext uri="{FF2B5EF4-FFF2-40B4-BE49-F238E27FC236}">
                    <a16:creationId xmlns:a16="http://schemas.microsoft.com/office/drawing/2014/main" id="{5C0C2815-CC7A-7507-9C4A-BF4C11A4FD29}"/>
                  </a:ext>
                </a:extLst>
              </p:cNvPr>
              <p:cNvSpPr/>
              <p:nvPr/>
            </p:nvSpPr>
            <p:spPr bwMode="auto">
              <a:xfrm rot="5400000" flipV="1">
                <a:off x="2898288" y="5688848"/>
                <a:ext cx="72000" cy="144000"/>
              </a:xfrm>
              <a:custGeom>
                <a:avLst/>
                <a:gdLst>
                  <a:gd name="connsiteX0" fmla="*/ 355600 w 355600"/>
                  <a:gd name="connsiteY0" fmla="*/ 0 h 698500"/>
                  <a:gd name="connsiteX1" fmla="*/ 0 w 355600"/>
                  <a:gd name="connsiteY1" fmla="*/ 355600 h 698500"/>
                  <a:gd name="connsiteX2" fmla="*/ 342900 w 355600"/>
                  <a:gd name="connsiteY2" fmla="*/ 698500 h 698500"/>
                  <a:gd name="connsiteX0" fmla="*/ 325141 w 342901"/>
                  <a:gd name="connsiteY0" fmla="*/ 2 h 671622"/>
                  <a:gd name="connsiteX1" fmla="*/ 0 w 342901"/>
                  <a:gd name="connsiteY1" fmla="*/ 328722 h 671622"/>
                  <a:gd name="connsiteX2" fmla="*/ 342900 w 342901"/>
                  <a:gd name="connsiteY2" fmla="*/ 671622 h 6716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42901" h="671622">
                    <a:moveTo>
                      <a:pt x="325141" y="2"/>
                    </a:moveTo>
                    <a:lnTo>
                      <a:pt x="0" y="328722"/>
                    </a:lnTo>
                    <a:lnTo>
                      <a:pt x="342900" y="671622"/>
                    </a:lnTo>
                  </a:path>
                </a:pathLst>
              </a:custGeom>
              <a:noFill/>
              <a:ln w="19050" cap="rnd">
                <a:solidFill>
                  <a:schemeClr val="bg1">
                    <a:lumMod val="50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anchor="ctr"/>
              <a:lstStyle>
                <a:defPPr>
                  <a:defRPr lang="ko-KR"/>
                </a:defPPr>
                <a:lvl1pPr marL="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900" b="0" i="0" u="none" strike="noStrike" kern="120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KoPub돋움체 Medium" panose="02020603020101020101" pitchFamily="18" charset="-127"/>
                  <a:ea typeface="KoPub돋움체 Medium" panose="02020603020101020101" pitchFamily="18" charset="-127"/>
                  <a:cs typeface="+mn-cs"/>
                </a:endParaRPr>
              </a:p>
            </p:txBody>
          </p:sp>
          <p:sp>
            <p:nvSpPr>
              <p:cNvPr id="1954" name="자유형 258">
                <a:extLst>
                  <a:ext uri="{FF2B5EF4-FFF2-40B4-BE49-F238E27FC236}">
                    <a16:creationId xmlns:a16="http://schemas.microsoft.com/office/drawing/2014/main" id="{D8693A88-4E25-A734-2686-BB31C29143B0}"/>
                  </a:ext>
                </a:extLst>
              </p:cNvPr>
              <p:cNvSpPr/>
              <p:nvPr/>
            </p:nvSpPr>
            <p:spPr bwMode="auto">
              <a:xfrm rot="5400000" flipV="1">
                <a:off x="2898288" y="5771398"/>
                <a:ext cx="72000" cy="144000"/>
              </a:xfrm>
              <a:custGeom>
                <a:avLst/>
                <a:gdLst>
                  <a:gd name="connsiteX0" fmla="*/ 355600 w 355600"/>
                  <a:gd name="connsiteY0" fmla="*/ 0 h 698500"/>
                  <a:gd name="connsiteX1" fmla="*/ 0 w 355600"/>
                  <a:gd name="connsiteY1" fmla="*/ 355600 h 698500"/>
                  <a:gd name="connsiteX2" fmla="*/ 342900 w 355600"/>
                  <a:gd name="connsiteY2" fmla="*/ 698500 h 698500"/>
                  <a:gd name="connsiteX0" fmla="*/ 325141 w 342901"/>
                  <a:gd name="connsiteY0" fmla="*/ 2 h 671622"/>
                  <a:gd name="connsiteX1" fmla="*/ 0 w 342901"/>
                  <a:gd name="connsiteY1" fmla="*/ 328722 h 671622"/>
                  <a:gd name="connsiteX2" fmla="*/ 342900 w 342901"/>
                  <a:gd name="connsiteY2" fmla="*/ 671622 h 6716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42901" h="671622">
                    <a:moveTo>
                      <a:pt x="325141" y="2"/>
                    </a:moveTo>
                    <a:lnTo>
                      <a:pt x="0" y="328722"/>
                    </a:lnTo>
                    <a:lnTo>
                      <a:pt x="342900" y="671622"/>
                    </a:lnTo>
                  </a:path>
                </a:pathLst>
              </a:custGeom>
              <a:noFill/>
              <a:ln w="19050" cap="rnd">
                <a:solidFill>
                  <a:schemeClr val="bg1">
                    <a:lumMod val="50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anchor="ctr"/>
              <a:lstStyle>
                <a:defPPr>
                  <a:defRPr lang="ko-KR"/>
                </a:defPPr>
                <a:lvl1pPr marL="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900" b="0" i="0" u="none" strike="noStrike" kern="120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KoPub돋움체 Medium" panose="02020603020101020101" pitchFamily="18" charset="-127"/>
                  <a:ea typeface="KoPub돋움체 Medium" panose="02020603020101020101" pitchFamily="18" charset="-127"/>
                  <a:cs typeface="+mn-cs"/>
                </a:endParaRPr>
              </a:p>
            </p:txBody>
          </p:sp>
        </p:grpSp>
        <p:grpSp>
          <p:nvGrpSpPr>
            <p:cNvPr id="1935" name="그룹 1934">
              <a:extLst>
                <a:ext uri="{FF2B5EF4-FFF2-40B4-BE49-F238E27FC236}">
                  <a16:creationId xmlns:a16="http://schemas.microsoft.com/office/drawing/2014/main" id="{6E6847C2-E1F0-97B9-080C-3A9993130110}"/>
                </a:ext>
              </a:extLst>
            </p:cNvPr>
            <p:cNvGrpSpPr/>
            <p:nvPr/>
          </p:nvGrpSpPr>
          <p:grpSpPr>
            <a:xfrm rot="10800000">
              <a:off x="6312267" y="5160051"/>
              <a:ext cx="76914" cy="82549"/>
              <a:chOff x="2862288" y="5724848"/>
              <a:chExt cx="144000" cy="154550"/>
            </a:xfrm>
          </p:grpSpPr>
          <p:sp>
            <p:nvSpPr>
              <p:cNvPr id="1951" name="자유형 260">
                <a:extLst>
                  <a:ext uri="{FF2B5EF4-FFF2-40B4-BE49-F238E27FC236}">
                    <a16:creationId xmlns:a16="http://schemas.microsoft.com/office/drawing/2014/main" id="{09DB7B89-EB93-9136-5F92-B8E156D8B7B5}"/>
                  </a:ext>
                </a:extLst>
              </p:cNvPr>
              <p:cNvSpPr/>
              <p:nvPr/>
            </p:nvSpPr>
            <p:spPr bwMode="auto">
              <a:xfrm rot="5400000" flipV="1">
                <a:off x="2898288" y="5688848"/>
                <a:ext cx="72000" cy="144000"/>
              </a:xfrm>
              <a:custGeom>
                <a:avLst/>
                <a:gdLst>
                  <a:gd name="connsiteX0" fmla="*/ 355600 w 355600"/>
                  <a:gd name="connsiteY0" fmla="*/ 0 h 698500"/>
                  <a:gd name="connsiteX1" fmla="*/ 0 w 355600"/>
                  <a:gd name="connsiteY1" fmla="*/ 355600 h 698500"/>
                  <a:gd name="connsiteX2" fmla="*/ 342900 w 355600"/>
                  <a:gd name="connsiteY2" fmla="*/ 698500 h 698500"/>
                  <a:gd name="connsiteX0" fmla="*/ 325141 w 342901"/>
                  <a:gd name="connsiteY0" fmla="*/ 2 h 671622"/>
                  <a:gd name="connsiteX1" fmla="*/ 0 w 342901"/>
                  <a:gd name="connsiteY1" fmla="*/ 328722 h 671622"/>
                  <a:gd name="connsiteX2" fmla="*/ 342900 w 342901"/>
                  <a:gd name="connsiteY2" fmla="*/ 671622 h 6716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42901" h="671622">
                    <a:moveTo>
                      <a:pt x="325141" y="2"/>
                    </a:moveTo>
                    <a:lnTo>
                      <a:pt x="0" y="328722"/>
                    </a:lnTo>
                    <a:lnTo>
                      <a:pt x="342900" y="671622"/>
                    </a:lnTo>
                  </a:path>
                </a:pathLst>
              </a:custGeom>
              <a:noFill/>
              <a:ln w="19050" cap="rnd">
                <a:solidFill>
                  <a:schemeClr val="bg1">
                    <a:lumMod val="50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anchor="ctr"/>
              <a:lstStyle>
                <a:defPPr>
                  <a:defRPr lang="ko-KR"/>
                </a:defPPr>
                <a:lvl1pPr marL="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900" b="0" i="0" u="none" strike="noStrike" kern="120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KoPub돋움체 Medium" panose="02020603020101020101" pitchFamily="18" charset="-127"/>
                  <a:ea typeface="KoPub돋움체 Medium" panose="02020603020101020101" pitchFamily="18" charset="-127"/>
                  <a:cs typeface="+mn-cs"/>
                </a:endParaRPr>
              </a:p>
            </p:txBody>
          </p:sp>
          <p:sp>
            <p:nvSpPr>
              <p:cNvPr id="1952" name="자유형 261">
                <a:extLst>
                  <a:ext uri="{FF2B5EF4-FFF2-40B4-BE49-F238E27FC236}">
                    <a16:creationId xmlns:a16="http://schemas.microsoft.com/office/drawing/2014/main" id="{61E895FF-A0DB-DB0E-E58F-003495E87C59}"/>
                  </a:ext>
                </a:extLst>
              </p:cNvPr>
              <p:cNvSpPr/>
              <p:nvPr/>
            </p:nvSpPr>
            <p:spPr bwMode="auto">
              <a:xfrm rot="5400000" flipV="1">
                <a:off x="2898288" y="5771398"/>
                <a:ext cx="72000" cy="144000"/>
              </a:xfrm>
              <a:custGeom>
                <a:avLst/>
                <a:gdLst>
                  <a:gd name="connsiteX0" fmla="*/ 355600 w 355600"/>
                  <a:gd name="connsiteY0" fmla="*/ 0 h 698500"/>
                  <a:gd name="connsiteX1" fmla="*/ 0 w 355600"/>
                  <a:gd name="connsiteY1" fmla="*/ 355600 h 698500"/>
                  <a:gd name="connsiteX2" fmla="*/ 342900 w 355600"/>
                  <a:gd name="connsiteY2" fmla="*/ 698500 h 698500"/>
                  <a:gd name="connsiteX0" fmla="*/ 325141 w 342901"/>
                  <a:gd name="connsiteY0" fmla="*/ 2 h 671622"/>
                  <a:gd name="connsiteX1" fmla="*/ 0 w 342901"/>
                  <a:gd name="connsiteY1" fmla="*/ 328722 h 671622"/>
                  <a:gd name="connsiteX2" fmla="*/ 342900 w 342901"/>
                  <a:gd name="connsiteY2" fmla="*/ 671622 h 6716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42901" h="671622">
                    <a:moveTo>
                      <a:pt x="325141" y="2"/>
                    </a:moveTo>
                    <a:lnTo>
                      <a:pt x="0" y="328722"/>
                    </a:lnTo>
                    <a:lnTo>
                      <a:pt x="342900" y="671622"/>
                    </a:lnTo>
                  </a:path>
                </a:pathLst>
              </a:custGeom>
              <a:noFill/>
              <a:ln w="19050" cap="rnd">
                <a:solidFill>
                  <a:schemeClr val="bg1">
                    <a:lumMod val="50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anchor="ctr"/>
              <a:lstStyle>
                <a:defPPr>
                  <a:defRPr lang="ko-KR"/>
                </a:defPPr>
                <a:lvl1pPr marL="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900" b="0" i="0" u="none" strike="noStrike" kern="120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KoPub돋움체 Medium" panose="02020603020101020101" pitchFamily="18" charset="-127"/>
                  <a:ea typeface="KoPub돋움체 Medium" panose="02020603020101020101" pitchFamily="18" charset="-127"/>
                  <a:cs typeface="+mn-cs"/>
                </a:endParaRPr>
              </a:p>
            </p:txBody>
          </p:sp>
        </p:grpSp>
        <p:grpSp>
          <p:nvGrpSpPr>
            <p:cNvPr id="1936" name="그룹 1935">
              <a:extLst>
                <a:ext uri="{FF2B5EF4-FFF2-40B4-BE49-F238E27FC236}">
                  <a16:creationId xmlns:a16="http://schemas.microsoft.com/office/drawing/2014/main" id="{48A80D97-BCF2-1C1C-BE54-BB06DD859E24}"/>
                </a:ext>
              </a:extLst>
            </p:cNvPr>
            <p:cNvGrpSpPr/>
            <p:nvPr/>
          </p:nvGrpSpPr>
          <p:grpSpPr>
            <a:xfrm rot="10800000">
              <a:off x="7111569" y="5160051"/>
              <a:ext cx="76914" cy="82549"/>
              <a:chOff x="2862288" y="5724848"/>
              <a:chExt cx="144000" cy="154550"/>
            </a:xfrm>
          </p:grpSpPr>
          <p:sp>
            <p:nvSpPr>
              <p:cNvPr id="1949" name="자유형 263">
                <a:extLst>
                  <a:ext uri="{FF2B5EF4-FFF2-40B4-BE49-F238E27FC236}">
                    <a16:creationId xmlns:a16="http://schemas.microsoft.com/office/drawing/2014/main" id="{F2A03DE0-64F6-24CA-20E6-F674365345A2}"/>
                  </a:ext>
                </a:extLst>
              </p:cNvPr>
              <p:cNvSpPr/>
              <p:nvPr/>
            </p:nvSpPr>
            <p:spPr bwMode="auto">
              <a:xfrm rot="5400000" flipV="1">
                <a:off x="2898288" y="5688848"/>
                <a:ext cx="72000" cy="144000"/>
              </a:xfrm>
              <a:custGeom>
                <a:avLst/>
                <a:gdLst>
                  <a:gd name="connsiteX0" fmla="*/ 355600 w 355600"/>
                  <a:gd name="connsiteY0" fmla="*/ 0 h 698500"/>
                  <a:gd name="connsiteX1" fmla="*/ 0 w 355600"/>
                  <a:gd name="connsiteY1" fmla="*/ 355600 h 698500"/>
                  <a:gd name="connsiteX2" fmla="*/ 342900 w 355600"/>
                  <a:gd name="connsiteY2" fmla="*/ 698500 h 698500"/>
                  <a:gd name="connsiteX0" fmla="*/ 325141 w 342901"/>
                  <a:gd name="connsiteY0" fmla="*/ 2 h 671622"/>
                  <a:gd name="connsiteX1" fmla="*/ 0 w 342901"/>
                  <a:gd name="connsiteY1" fmla="*/ 328722 h 671622"/>
                  <a:gd name="connsiteX2" fmla="*/ 342900 w 342901"/>
                  <a:gd name="connsiteY2" fmla="*/ 671622 h 6716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42901" h="671622">
                    <a:moveTo>
                      <a:pt x="325141" y="2"/>
                    </a:moveTo>
                    <a:lnTo>
                      <a:pt x="0" y="328722"/>
                    </a:lnTo>
                    <a:lnTo>
                      <a:pt x="342900" y="671622"/>
                    </a:lnTo>
                  </a:path>
                </a:pathLst>
              </a:custGeom>
              <a:noFill/>
              <a:ln w="19050" cap="rnd">
                <a:solidFill>
                  <a:schemeClr val="bg1">
                    <a:lumMod val="50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anchor="ctr"/>
              <a:lstStyle>
                <a:defPPr>
                  <a:defRPr lang="ko-KR"/>
                </a:defPPr>
                <a:lvl1pPr marL="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900" b="0" i="0" u="none" strike="noStrike" kern="120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KoPub돋움체 Medium" panose="02020603020101020101" pitchFamily="18" charset="-127"/>
                  <a:ea typeface="KoPub돋움체 Medium" panose="02020603020101020101" pitchFamily="18" charset="-127"/>
                  <a:cs typeface="+mn-cs"/>
                </a:endParaRPr>
              </a:p>
            </p:txBody>
          </p:sp>
          <p:sp>
            <p:nvSpPr>
              <p:cNvPr id="1950" name="자유형 264">
                <a:extLst>
                  <a:ext uri="{FF2B5EF4-FFF2-40B4-BE49-F238E27FC236}">
                    <a16:creationId xmlns:a16="http://schemas.microsoft.com/office/drawing/2014/main" id="{5138D764-D998-6CF0-1B3C-E5FD613D855B}"/>
                  </a:ext>
                </a:extLst>
              </p:cNvPr>
              <p:cNvSpPr/>
              <p:nvPr/>
            </p:nvSpPr>
            <p:spPr bwMode="auto">
              <a:xfrm rot="5400000" flipV="1">
                <a:off x="2898288" y="5771398"/>
                <a:ext cx="72000" cy="144000"/>
              </a:xfrm>
              <a:custGeom>
                <a:avLst/>
                <a:gdLst>
                  <a:gd name="connsiteX0" fmla="*/ 355600 w 355600"/>
                  <a:gd name="connsiteY0" fmla="*/ 0 h 698500"/>
                  <a:gd name="connsiteX1" fmla="*/ 0 w 355600"/>
                  <a:gd name="connsiteY1" fmla="*/ 355600 h 698500"/>
                  <a:gd name="connsiteX2" fmla="*/ 342900 w 355600"/>
                  <a:gd name="connsiteY2" fmla="*/ 698500 h 698500"/>
                  <a:gd name="connsiteX0" fmla="*/ 325141 w 342901"/>
                  <a:gd name="connsiteY0" fmla="*/ 2 h 671622"/>
                  <a:gd name="connsiteX1" fmla="*/ 0 w 342901"/>
                  <a:gd name="connsiteY1" fmla="*/ 328722 h 671622"/>
                  <a:gd name="connsiteX2" fmla="*/ 342900 w 342901"/>
                  <a:gd name="connsiteY2" fmla="*/ 671622 h 6716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42901" h="671622">
                    <a:moveTo>
                      <a:pt x="325141" y="2"/>
                    </a:moveTo>
                    <a:lnTo>
                      <a:pt x="0" y="328722"/>
                    </a:lnTo>
                    <a:lnTo>
                      <a:pt x="342900" y="671622"/>
                    </a:lnTo>
                  </a:path>
                </a:pathLst>
              </a:custGeom>
              <a:noFill/>
              <a:ln w="19050" cap="rnd">
                <a:solidFill>
                  <a:schemeClr val="bg1">
                    <a:lumMod val="50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anchor="ctr"/>
              <a:lstStyle>
                <a:defPPr>
                  <a:defRPr lang="ko-KR"/>
                </a:defPPr>
                <a:lvl1pPr marL="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900" b="0" i="0" u="none" strike="noStrike" kern="120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KoPub돋움체 Medium" panose="02020603020101020101" pitchFamily="18" charset="-127"/>
                  <a:ea typeface="KoPub돋움체 Medium" panose="02020603020101020101" pitchFamily="18" charset="-127"/>
                  <a:cs typeface="+mn-cs"/>
                </a:endParaRPr>
              </a:p>
            </p:txBody>
          </p:sp>
        </p:grpSp>
        <p:grpSp>
          <p:nvGrpSpPr>
            <p:cNvPr id="1937" name="그룹 1936">
              <a:extLst>
                <a:ext uri="{FF2B5EF4-FFF2-40B4-BE49-F238E27FC236}">
                  <a16:creationId xmlns:a16="http://schemas.microsoft.com/office/drawing/2014/main" id="{797EFF3D-0FFA-7760-5DF7-9D618DF5AF96}"/>
                </a:ext>
              </a:extLst>
            </p:cNvPr>
            <p:cNvGrpSpPr/>
            <p:nvPr/>
          </p:nvGrpSpPr>
          <p:grpSpPr>
            <a:xfrm rot="10800000" flipV="1">
              <a:off x="3172217" y="5839172"/>
              <a:ext cx="76914" cy="82549"/>
              <a:chOff x="2862288" y="5724848"/>
              <a:chExt cx="144000" cy="154550"/>
            </a:xfrm>
          </p:grpSpPr>
          <p:sp>
            <p:nvSpPr>
              <p:cNvPr id="1947" name="자유형 266">
                <a:extLst>
                  <a:ext uri="{FF2B5EF4-FFF2-40B4-BE49-F238E27FC236}">
                    <a16:creationId xmlns:a16="http://schemas.microsoft.com/office/drawing/2014/main" id="{00F73852-8678-9171-FACF-66F43EF47C4C}"/>
                  </a:ext>
                </a:extLst>
              </p:cNvPr>
              <p:cNvSpPr/>
              <p:nvPr/>
            </p:nvSpPr>
            <p:spPr bwMode="auto">
              <a:xfrm rot="5400000" flipV="1">
                <a:off x="2898288" y="5688848"/>
                <a:ext cx="72000" cy="144000"/>
              </a:xfrm>
              <a:custGeom>
                <a:avLst/>
                <a:gdLst>
                  <a:gd name="connsiteX0" fmla="*/ 355600 w 355600"/>
                  <a:gd name="connsiteY0" fmla="*/ 0 h 698500"/>
                  <a:gd name="connsiteX1" fmla="*/ 0 w 355600"/>
                  <a:gd name="connsiteY1" fmla="*/ 355600 h 698500"/>
                  <a:gd name="connsiteX2" fmla="*/ 342900 w 355600"/>
                  <a:gd name="connsiteY2" fmla="*/ 698500 h 698500"/>
                  <a:gd name="connsiteX0" fmla="*/ 325141 w 342901"/>
                  <a:gd name="connsiteY0" fmla="*/ 2 h 671622"/>
                  <a:gd name="connsiteX1" fmla="*/ 0 w 342901"/>
                  <a:gd name="connsiteY1" fmla="*/ 328722 h 671622"/>
                  <a:gd name="connsiteX2" fmla="*/ 342900 w 342901"/>
                  <a:gd name="connsiteY2" fmla="*/ 671622 h 6716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42901" h="671622">
                    <a:moveTo>
                      <a:pt x="325141" y="2"/>
                    </a:moveTo>
                    <a:lnTo>
                      <a:pt x="0" y="328722"/>
                    </a:lnTo>
                    <a:lnTo>
                      <a:pt x="342900" y="671622"/>
                    </a:lnTo>
                  </a:path>
                </a:pathLst>
              </a:custGeom>
              <a:noFill/>
              <a:ln w="19050" cap="rnd">
                <a:solidFill>
                  <a:schemeClr val="bg1">
                    <a:lumMod val="50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anchor="ctr"/>
              <a:lstStyle>
                <a:defPPr>
                  <a:defRPr lang="ko-KR"/>
                </a:defPPr>
                <a:lvl1pPr marL="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900" b="0" i="0" u="none" strike="noStrike" kern="120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KoPub돋움체 Medium" panose="02020603020101020101" pitchFamily="18" charset="-127"/>
                  <a:ea typeface="KoPub돋움체 Medium" panose="02020603020101020101" pitchFamily="18" charset="-127"/>
                  <a:cs typeface="+mn-cs"/>
                </a:endParaRPr>
              </a:p>
            </p:txBody>
          </p:sp>
          <p:sp>
            <p:nvSpPr>
              <p:cNvPr id="1948" name="자유형 267">
                <a:extLst>
                  <a:ext uri="{FF2B5EF4-FFF2-40B4-BE49-F238E27FC236}">
                    <a16:creationId xmlns:a16="http://schemas.microsoft.com/office/drawing/2014/main" id="{B364DA0E-A930-B31A-6452-ADBBCE38C9E1}"/>
                  </a:ext>
                </a:extLst>
              </p:cNvPr>
              <p:cNvSpPr/>
              <p:nvPr/>
            </p:nvSpPr>
            <p:spPr bwMode="auto">
              <a:xfrm rot="5400000" flipV="1">
                <a:off x="2898288" y="5771398"/>
                <a:ext cx="72000" cy="144000"/>
              </a:xfrm>
              <a:custGeom>
                <a:avLst/>
                <a:gdLst>
                  <a:gd name="connsiteX0" fmla="*/ 355600 w 355600"/>
                  <a:gd name="connsiteY0" fmla="*/ 0 h 698500"/>
                  <a:gd name="connsiteX1" fmla="*/ 0 w 355600"/>
                  <a:gd name="connsiteY1" fmla="*/ 355600 h 698500"/>
                  <a:gd name="connsiteX2" fmla="*/ 342900 w 355600"/>
                  <a:gd name="connsiteY2" fmla="*/ 698500 h 698500"/>
                  <a:gd name="connsiteX0" fmla="*/ 325141 w 342901"/>
                  <a:gd name="connsiteY0" fmla="*/ 2 h 671622"/>
                  <a:gd name="connsiteX1" fmla="*/ 0 w 342901"/>
                  <a:gd name="connsiteY1" fmla="*/ 328722 h 671622"/>
                  <a:gd name="connsiteX2" fmla="*/ 342900 w 342901"/>
                  <a:gd name="connsiteY2" fmla="*/ 671622 h 6716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42901" h="671622">
                    <a:moveTo>
                      <a:pt x="325141" y="2"/>
                    </a:moveTo>
                    <a:lnTo>
                      <a:pt x="0" y="328722"/>
                    </a:lnTo>
                    <a:lnTo>
                      <a:pt x="342900" y="671622"/>
                    </a:lnTo>
                  </a:path>
                </a:pathLst>
              </a:custGeom>
              <a:noFill/>
              <a:ln w="19050" cap="rnd">
                <a:solidFill>
                  <a:schemeClr val="bg1">
                    <a:lumMod val="50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anchor="ctr"/>
              <a:lstStyle>
                <a:defPPr>
                  <a:defRPr lang="ko-KR"/>
                </a:defPPr>
                <a:lvl1pPr marL="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900" b="0" i="0" u="none" strike="noStrike" kern="120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KoPub돋움체 Medium" panose="02020603020101020101" pitchFamily="18" charset="-127"/>
                  <a:ea typeface="KoPub돋움체 Medium" panose="02020603020101020101" pitchFamily="18" charset="-127"/>
                  <a:cs typeface="+mn-cs"/>
                </a:endParaRPr>
              </a:p>
            </p:txBody>
          </p:sp>
        </p:grpSp>
        <p:grpSp>
          <p:nvGrpSpPr>
            <p:cNvPr id="1938" name="그룹 1937">
              <a:extLst>
                <a:ext uri="{FF2B5EF4-FFF2-40B4-BE49-F238E27FC236}">
                  <a16:creationId xmlns:a16="http://schemas.microsoft.com/office/drawing/2014/main" id="{CD0F74F0-07D0-9B67-CE92-F8D63254A434}"/>
                </a:ext>
              </a:extLst>
            </p:cNvPr>
            <p:cNvGrpSpPr/>
            <p:nvPr/>
          </p:nvGrpSpPr>
          <p:grpSpPr>
            <a:xfrm rot="10800000" flipV="1">
              <a:off x="4221634" y="5839172"/>
              <a:ext cx="76914" cy="82549"/>
              <a:chOff x="2862288" y="5724848"/>
              <a:chExt cx="144000" cy="154550"/>
            </a:xfrm>
          </p:grpSpPr>
          <p:sp>
            <p:nvSpPr>
              <p:cNvPr id="1945" name="자유형 269">
                <a:extLst>
                  <a:ext uri="{FF2B5EF4-FFF2-40B4-BE49-F238E27FC236}">
                    <a16:creationId xmlns:a16="http://schemas.microsoft.com/office/drawing/2014/main" id="{8BC49CCE-B049-A234-50AA-EE562DA18D5C}"/>
                  </a:ext>
                </a:extLst>
              </p:cNvPr>
              <p:cNvSpPr/>
              <p:nvPr/>
            </p:nvSpPr>
            <p:spPr bwMode="auto">
              <a:xfrm rot="5400000" flipV="1">
                <a:off x="2898288" y="5688848"/>
                <a:ext cx="72000" cy="144000"/>
              </a:xfrm>
              <a:custGeom>
                <a:avLst/>
                <a:gdLst>
                  <a:gd name="connsiteX0" fmla="*/ 355600 w 355600"/>
                  <a:gd name="connsiteY0" fmla="*/ 0 h 698500"/>
                  <a:gd name="connsiteX1" fmla="*/ 0 w 355600"/>
                  <a:gd name="connsiteY1" fmla="*/ 355600 h 698500"/>
                  <a:gd name="connsiteX2" fmla="*/ 342900 w 355600"/>
                  <a:gd name="connsiteY2" fmla="*/ 698500 h 698500"/>
                  <a:gd name="connsiteX0" fmla="*/ 325141 w 342901"/>
                  <a:gd name="connsiteY0" fmla="*/ 2 h 671622"/>
                  <a:gd name="connsiteX1" fmla="*/ 0 w 342901"/>
                  <a:gd name="connsiteY1" fmla="*/ 328722 h 671622"/>
                  <a:gd name="connsiteX2" fmla="*/ 342900 w 342901"/>
                  <a:gd name="connsiteY2" fmla="*/ 671622 h 6716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42901" h="671622">
                    <a:moveTo>
                      <a:pt x="325141" y="2"/>
                    </a:moveTo>
                    <a:lnTo>
                      <a:pt x="0" y="328722"/>
                    </a:lnTo>
                    <a:lnTo>
                      <a:pt x="342900" y="671622"/>
                    </a:lnTo>
                  </a:path>
                </a:pathLst>
              </a:custGeom>
              <a:noFill/>
              <a:ln w="19050" cap="rnd">
                <a:solidFill>
                  <a:schemeClr val="bg1">
                    <a:lumMod val="50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anchor="ctr"/>
              <a:lstStyle>
                <a:defPPr>
                  <a:defRPr lang="ko-KR"/>
                </a:defPPr>
                <a:lvl1pPr marL="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900" b="0" i="0" u="none" strike="noStrike" kern="120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KoPub돋움체 Medium" panose="02020603020101020101" pitchFamily="18" charset="-127"/>
                  <a:ea typeface="KoPub돋움체 Medium" panose="02020603020101020101" pitchFamily="18" charset="-127"/>
                  <a:cs typeface="+mn-cs"/>
                </a:endParaRPr>
              </a:p>
            </p:txBody>
          </p:sp>
          <p:sp>
            <p:nvSpPr>
              <p:cNvPr id="1946" name="자유형 270">
                <a:extLst>
                  <a:ext uri="{FF2B5EF4-FFF2-40B4-BE49-F238E27FC236}">
                    <a16:creationId xmlns:a16="http://schemas.microsoft.com/office/drawing/2014/main" id="{1EE0239F-E2ED-A40A-C06D-F442569F2D41}"/>
                  </a:ext>
                </a:extLst>
              </p:cNvPr>
              <p:cNvSpPr/>
              <p:nvPr/>
            </p:nvSpPr>
            <p:spPr bwMode="auto">
              <a:xfrm rot="5400000" flipV="1">
                <a:off x="2898288" y="5771398"/>
                <a:ext cx="72000" cy="144000"/>
              </a:xfrm>
              <a:custGeom>
                <a:avLst/>
                <a:gdLst>
                  <a:gd name="connsiteX0" fmla="*/ 355600 w 355600"/>
                  <a:gd name="connsiteY0" fmla="*/ 0 h 698500"/>
                  <a:gd name="connsiteX1" fmla="*/ 0 w 355600"/>
                  <a:gd name="connsiteY1" fmla="*/ 355600 h 698500"/>
                  <a:gd name="connsiteX2" fmla="*/ 342900 w 355600"/>
                  <a:gd name="connsiteY2" fmla="*/ 698500 h 698500"/>
                  <a:gd name="connsiteX0" fmla="*/ 325141 w 342901"/>
                  <a:gd name="connsiteY0" fmla="*/ 2 h 671622"/>
                  <a:gd name="connsiteX1" fmla="*/ 0 w 342901"/>
                  <a:gd name="connsiteY1" fmla="*/ 328722 h 671622"/>
                  <a:gd name="connsiteX2" fmla="*/ 342900 w 342901"/>
                  <a:gd name="connsiteY2" fmla="*/ 671622 h 6716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42901" h="671622">
                    <a:moveTo>
                      <a:pt x="325141" y="2"/>
                    </a:moveTo>
                    <a:lnTo>
                      <a:pt x="0" y="328722"/>
                    </a:lnTo>
                    <a:lnTo>
                      <a:pt x="342900" y="671622"/>
                    </a:lnTo>
                  </a:path>
                </a:pathLst>
              </a:custGeom>
              <a:noFill/>
              <a:ln w="19050" cap="rnd">
                <a:solidFill>
                  <a:schemeClr val="bg1">
                    <a:lumMod val="50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anchor="ctr"/>
              <a:lstStyle>
                <a:defPPr>
                  <a:defRPr lang="ko-KR"/>
                </a:defPPr>
                <a:lvl1pPr marL="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900" b="0" i="0" u="none" strike="noStrike" kern="120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KoPub돋움체 Medium" panose="02020603020101020101" pitchFamily="18" charset="-127"/>
                  <a:ea typeface="KoPub돋움체 Medium" panose="02020603020101020101" pitchFamily="18" charset="-127"/>
                  <a:cs typeface="+mn-cs"/>
                </a:endParaRPr>
              </a:p>
            </p:txBody>
          </p:sp>
        </p:grpSp>
        <p:grpSp>
          <p:nvGrpSpPr>
            <p:cNvPr id="1939" name="그룹 1938">
              <a:extLst>
                <a:ext uri="{FF2B5EF4-FFF2-40B4-BE49-F238E27FC236}">
                  <a16:creationId xmlns:a16="http://schemas.microsoft.com/office/drawing/2014/main" id="{A04392BA-5BB0-BADF-5A40-0D6AF5832737}"/>
                </a:ext>
              </a:extLst>
            </p:cNvPr>
            <p:cNvGrpSpPr/>
            <p:nvPr/>
          </p:nvGrpSpPr>
          <p:grpSpPr>
            <a:xfrm rot="10800000" flipV="1">
              <a:off x="5087888" y="5839172"/>
              <a:ext cx="76914" cy="82549"/>
              <a:chOff x="2862288" y="5724848"/>
              <a:chExt cx="144000" cy="154550"/>
            </a:xfrm>
          </p:grpSpPr>
          <p:sp>
            <p:nvSpPr>
              <p:cNvPr id="1943" name="자유형 272">
                <a:extLst>
                  <a:ext uri="{FF2B5EF4-FFF2-40B4-BE49-F238E27FC236}">
                    <a16:creationId xmlns:a16="http://schemas.microsoft.com/office/drawing/2014/main" id="{1C4DF178-4E6D-D197-4B85-EDC2B9E167AE}"/>
                  </a:ext>
                </a:extLst>
              </p:cNvPr>
              <p:cNvSpPr/>
              <p:nvPr/>
            </p:nvSpPr>
            <p:spPr bwMode="auto">
              <a:xfrm rot="5400000" flipV="1">
                <a:off x="2898288" y="5688848"/>
                <a:ext cx="72000" cy="144000"/>
              </a:xfrm>
              <a:custGeom>
                <a:avLst/>
                <a:gdLst>
                  <a:gd name="connsiteX0" fmla="*/ 355600 w 355600"/>
                  <a:gd name="connsiteY0" fmla="*/ 0 h 698500"/>
                  <a:gd name="connsiteX1" fmla="*/ 0 w 355600"/>
                  <a:gd name="connsiteY1" fmla="*/ 355600 h 698500"/>
                  <a:gd name="connsiteX2" fmla="*/ 342900 w 355600"/>
                  <a:gd name="connsiteY2" fmla="*/ 698500 h 698500"/>
                  <a:gd name="connsiteX0" fmla="*/ 325141 w 342901"/>
                  <a:gd name="connsiteY0" fmla="*/ 2 h 671622"/>
                  <a:gd name="connsiteX1" fmla="*/ 0 w 342901"/>
                  <a:gd name="connsiteY1" fmla="*/ 328722 h 671622"/>
                  <a:gd name="connsiteX2" fmla="*/ 342900 w 342901"/>
                  <a:gd name="connsiteY2" fmla="*/ 671622 h 6716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42901" h="671622">
                    <a:moveTo>
                      <a:pt x="325141" y="2"/>
                    </a:moveTo>
                    <a:lnTo>
                      <a:pt x="0" y="328722"/>
                    </a:lnTo>
                    <a:lnTo>
                      <a:pt x="342900" y="671622"/>
                    </a:lnTo>
                  </a:path>
                </a:pathLst>
              </a:custGeom>
              <a:noFill/>
              <a:ln w="19050" cap="rnd">
                <a:solidFill>
                  <a:schemeClr val="bg1">
                    <a:lumMod val="50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anchor="ctr"/>
              <a:lstStyle>
                <a:defPPr>
                  <a:defRPr lang="ko-KR"/>
                </a:defPPr>
                <a:lvl1pPr marL="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900" b="0" i="0" u="none" strike="noStrike" kern="120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KoPub돋움체 Medium" panose="02020603020101020101" pitchFamily="18" charset="-127"/>
                  <a:ea typeface="KoPub돋움체 Medium" panose="02020603020101020101" pitchFamily="18" charset="-127"/>
                  <a:cs typeface="+mn-cs"/>
                </a:endParaRPr>
              </a:p>
            </p:txBody>
          </p:sp>
          <p:sp>
            <p:nvSpPr>
              <p:cNvPr id="1944" name="자유형 273">
                <a:extLst>
                  <a:ext uri="{FF2B5EF4-FFF2-40B4-BE49-F238E27FC236}">
                    <a16:creationId xmlns:a16="http://schemas.microsoft.com/office/drawing/2014/main" id="{EF4905B9-2EBE-DEED-E00D-77B995500FF6}"/>
                  </a:ext>
                </a:extLst>
              </p:cNvPr>
              <p:cNvSpPr/>
              <p:nvPr/>
            </p:nvSpPr>
            <p:spPr bwMode="auto">
              <a:xfrm rot="5400000" flipV="1">
                <a:off x="2898288" y="5771398"/>
                <a:ext cx="72000" cy="144000"/>
              </a:xfrm>
              <a:custGeom>
                <a:avLst/>
                <a:gdLst>
                  <a:gd name="connsiteX0" fmla="*/ 355600 w 355600"/>
                  <a:gd name="connsiteY0" fmla="*/ 0 h 698500"/>
                  <a:gd name="connsiteX1" fmla="*/ 0 w 355600"/>
                  <a:gd name="connsiteY1" fmla="*/ 355600 h 698500"/>
                  <a:gd name="connsiteX2" fmla="*/ 342900 w 355600"/>
                  <a:gd name="connsiteY2" fmla="*/ 698500 h 698500"/>
                  <a:gd name="connsiteX0" fmla="*/ 325141 w 342901"/>
                  <a:gd name="connsiteY0" fmla="*/ 2 h 671622"/>
                  <a:gd name="connsiteX1" fmla="*/ 0 w 342901"/>
                  <a:gd name="connsiteY1" fmla="*/ 328722 h 671622"/>
                  <a:gd name="connsiteX2" fmla="*/ 342900 w 342901"/>
                  <a:gd name="connsiteY2" fmla="*/ 671622 h 6716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42901" h="671622">
                    <a:moveTo>
                      <a:pt x="325141" y="2"/>
                    </a:moveTo>
                    <a:lnTo>
                      <a:pt x="0" y="328722"/>
                    </a:lnTo>
                    <a:lnTo>
                      <a:pt x="342900" y="671622"/>
                    </a:lnTo>
                  </a:path>
                </a:pathLst>
              </a:custGeom>
              <a:noFill/>
              <a:ln w="19050" cap="rnd">
                <a:solidFill>
                  <a:schemeClr val="bg1">
                    <a:lumMod val="50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anchor="ctr"/>
              <a:lstStyle>
                <a:defPPr>
                  <a:defRPr lang="ko-KR"/>
                </a:defPPr>
                <a:lvl1pPr marL="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900" b="0" i="0" u="none" strike="noStrike" kern="120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KoPub돋움체 Medium" panose="02020603020101020101" pitchFamily="18" charset="-127"/>
                  <a:ea typeface="KoPub돋움체 Medium" panose="02020603020101020101" pitchFamily="18" charset="-127"/>
                  <a:cs typeface="+mn-cs"/>
                </a:endParaRPr>
              </a:p>
            </p:txBody>
          </p:sp>
        </p:grpSp>
        <p:grpSp>
          <p:nvGrpSpPr>
            <p:cNvPr id="1940" name="그룹 1939">
              <a:extLst>
                <a:ext uri="{FF2B5EF4-FFF2-40B4-BE49-F238E27FC236}">
                  <a16:creationId xmlns:a16="http://schemas.microsoft.com/office/drawing/2014/main" id="{432DE9E6-7A02-7F5F-A71D-C6A5F543ADB1}"/>
                </a:ext>
              </a:extLst>
            </p:cNvPr>
            <p:cNvGrpSpPr/>
            <p:nvPr/>
          </p:nvGrpSpPr>
          <p:grpSpPr>
            <a:xfrm rot="10800000" flipV="1">
              <a:off x="5807968" y="5839172"/>
              <a:ext cx="76914" cy="82549"/>
              <a:chOff x="2862288" y="5724848"/>
              <a:chExt cx="144000" cy="154550"/>
            </a:xfrm>
          </p:grpSpPr>
          <p:sp>
            <p:nvSpPr>
              <p:cNvPr id="1941" name="자유형 275">
                <a:extLst>
                  <a:ext uri="{FF2B5EF4-FFF2-40B4-BE49-F238E27FC236}">
                    <a16:creationId xmlns:a16="http://schemas.microsoft.com/office/drawing/2014/main" id="{B3318D1E-5261-FBC0-8BD4-9C8A8617A4CD}"/>
                  </a:ext>
                </a:extLst>
              </p:cNvPr>
              <p:cNvSpPr/>
              <p:nvPr/>
            </p:nvSpPr>
            <p:spPr bwMode="auto">
              <a:xfrm rot="5400000" flipV="1">
                <a:off x="2898288" y="5688848"/>
                <a:ext cx="72000" cy="144000"/>
              </a:xfrm>
              <a:custGeom>
                <a:avLst/>
                <a:gdLst>
                  <a:gd name="connsiteX0" fmla="*/ 355600 w 355600"/>
                  <a:gd name="connsiteY0" fmla="*/ 0 h 698500"/>
                  <a:gd name="connsiteX1" fmla="*/ 0 w 355600"/>
                  <a:gd name="connsiteY1" fmla="*/ 355600 h 698500"/>
                  <a:gd name="connsiteX2" fmla="*/ 342900 w 355600"/>
                  <a:gd name="connsiteY2" fmla="*/ 698500 h 698500"/>
                  <a:gd name="connsiteX0" fmla="*/ 325141 w 342901"/>
                  <a:gd name="connsiteY0" fmla="*/ 2 h 671622"/>
                  <a:gd name="connsiteX1" fmla="*/ 0 w 342901"/>
                  <a:gd name="connsiteY1" fmla="*/ 328722 h 671622"/>
                  <a:gd name="connsiteX2" fmla="*/ 342900 w 342901"/>
                  <a:gd name="connsiteY2" fmla="*/ 671622 h 6716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42901" h="671622">
                    <a:moveTo>
                      <a:pt x="325141" y="2"/>
                    </a:moveTo>
                    <a:lnTo>
                      <a:pt x="0" y="328722"/>
                    </a:lnTo>
                    <a:lnTo>
                      <a:pt x="342900" y="671622"/>
                    </a:lnTo>
                  </a:path>
                </a:pathLst>
              </a:custGeom>
              <a:noFill/>
              <a:ln w="19050" cap="rnd">
                <a:solidFill>
                  <a:schemeClr val="bg1">
                    <a:lumMod val="50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anchor="ctr"/>
              <a:lstStyle>
                <a:defPPr>
                  <a:defRPr lang="ko-KR"/>
                </a:defPPr>
                <a:lvl1pPr marL="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900" b="0" i="0" u="none" strike="noStrike" kern="120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KoPub돋움체 Medium" panose="02020603020101020101" pitchFamily="18" charset="-127"/>
                  <a:ea typeface="KoPub돋움체 Medium" panose="02020603020101020101" pitchFamily="18" charset="-127"/>
                  <a:cs typeface="+mn-cs"/>
                </a:endParaRPr>
              </a:p>
            </p:txBody>
          </p:sp>
          <p:sp>
            <p:nvSpPr>
              <p:cNvPr id="1942" name="자유형 276">
                <a:extLst>
                  <a:ext uri="{FF2B5EF4-FFF2-40B4-BE49-F238E27FC236}">
                    <a16:creationId xmlns:a16="http://schemas.microsoft.com/office/drawing/2014/main" id="{0EB04956-9699-7143-48E8-5BAD2D2C3FDF}"/>
                  </a:ext>
                </a:extLst>
              </p:cNvPr>
              <p:cNvSpPr/>
              <p:nvPr/>
            </p:nvSpPr>
            <p:spPr bwMode="auto">
              <a:xfrm rot="5400000" flipV="1">
                <a:off x="2898288" y="5771398"/>
                <a:ext cx="72000" cy="144000"/>
              </a:xfrm>
              <a:custGeom>
                <a:avLst/>
                <a:gdLst>
                  <a:gd name="connsiteX0" fmla="*/ 355600 w 355600"/>
                  <a:gd name="connsiteY0" fmla="*/ 0 h 698500"/>
                  <a:gd name="connsiteX1" fmla="*/ 0 w 355600"/>
                  <a:gd name="connsiteY1" fmla="*/ 355600 h 698500"/>
                  <a:gd name="connsiteX2" fmla="*/ 342900 w 355600"/>
                  <a:gd name="connsiteY2" fmla="*/ 698500 h 698500"/>
                  <a:gd name="connsiteX0" fmla="*/ 325141 w 342901"/>
                  <a:gd name="connsiteY0" fmla="*/ 2 h 671622"/>
                  <a:gd name="connsiteX1" fmla="*/ 0 w 342901"/>
                  <a:gd name="connsiteY1" fmla="*/ 328722 h 671622"/>
                  <a:gd name="connsiteX2" fmla="*/ 342900 w 342901"/>
                  <a:gd name="connsiteY2" fmla="*/ 671622 h 6716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42901" h="671622">
                    <a:moveTo>
                      <a:pt x="325141" y="2"/>
                    </a:moveTo>
                    <a:lnTo>
                      <a:pt x="0" y="328722"/>
                    </a:lnTo>
                    <a:lnTo>
                      <a:pt x="342900" y="671622"/>
                    </a:lnTo>
                  </a:path>
                </a:pathLst>
              </a:custGeom>
              <a:noFill/>
              <a:ln w="19050" cap="rnd">
                <a:solidFill>
                  <a:schemeClr val="bg1">
                    <a:lumMod val="50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anchor="ctr"/>
              <a:lstStyle>
                <a:defPPr>
                  <a:defRPr lang="ko-KR"/>
                </a:defPPr>
                <a:lvl1pPr marL="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900" b="0" i="0" u="none" strike="noStrike" kern="120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KoPub돋움체 Medium" panose="02020603020101020101" pitchFamily="18" charset="-127"/>
                  <a:ea typeface="KoPub돋움체 Medium" panose="02020603020101020101" pitchFamily="18" charset="-127"/>
                  <a:cs typeface="+mn-cs"/>
                </a:endParaRPr>
              </a:p>
            </p:txBody>
          </p:sp>
        </p:grpSp>
      </p:grpSp>
      <p:grpSp>
        <p:nvGrpSpPr>
          <p:cNvPr id="1914" name="그룹 1913">
            <a:extLst>
              <a:ext uri="{FF2B5EF4-FFF2-40B4-BE49-F238E27FC236}">
                <a16:creationId xmlns:a16="http://schemas.microsoft.com/office/drawing/2014/main" id="{8C0EB1CC-1E51-CCF4-E4F4-4FBFDFE769AA}"/>
              </a:ext>
            </a:extLst>
          </p:cNvPr>
          <p:cNvGrpSpPr/>
          <p:nvPr/>
        </p:nvGrpSpPr>
        <p:grpSpPr>
          <a:xfrm>
            <a:off x="644881" y="4579815"/>
            <a:ext cx="4104456" cy="411257"/>
            <a:chOff x="-3958937" y="5469788"/>
            <a:chExt cx="4104456" cy="411257"/>
          </a:xfrm>
        </p:grpSpPr>
        <p:sp>
          <p:nvSpPr>
            <p:cNvPr id="1915" name="AutoShape 5">
              <a:extLst>
                <a:ext uri="{FF2B5EF4-FFF2-40B4-BE49-F238E27FC236}">
                  <a16:creationId xmlns:a16="http://schemas.microsoft.com/office/drawing/2014/main" id="{1312B259-81DE-2A33-B221-F8537420223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3798515" y="5469788"/>
              <a:ext cx="2088232" cy="257369"/>
            </a:xfrm>
            <a:prstGeom prst="rect">
              <a:avLst/>
            </a:prstGeom>
            <a:noFill/>
            <a:ln w="28575" algn="ctr">
              <a:noFill/>
              <a:miter lim="800000"/>
              <a:headEnd/>
              <a:tailEnd/>
            </a:ln>
            <a:effectLst/>
          </p:spPr>
          <p:txBody>
            <a:bodyPr wrap="square" lIns="72000" tIns="36000" rIns="72000" bIns="36000" anchor="t" anchorCtr="0">
              <a:spAutoFit/>
            </a:bodyPr>
            <a:lstStyle/>
            <a:p>
              <a:pPr marL="0" marR="0" lvl="0" indent="0" defTabSz="914400" eaLnBrk="1" fontAlgn="base" latinLnBrk="0" hangingPunct="1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ko-KR" altLang="en-US" sz="1200" b="1" i="0" u="none" strike="noStrike" kern="0" cap="none" spc="0" normalizeH="0" noProof="0">
                  <a:ln>
                    <a:noFill/>
                  </a:ln>
                  <a:solidFill>
                    <a:srgbClr val="231F20"/>
                  </a:solidFill>
                  <a:effectLst/>
                  <a:uLnTx/>
                  <a:uFillTx/>
                  <a:latin typeface="Arial Narrow" panose="020B0606020202030204" pitchFamily="34" charset="0"/>
                  <a:ea typeface="LG스마트체 Regular" panose="020B0600000101010101" pitchFamily="50" charset="-127"/>
                  <a:cs typeface="Arial" charset="0"/>
                </a:rPr>
                <a:t>자동 검수</a:t>
              </a:r>
              <a:endParaRPr kumimoji="1" lang="en-US" altLang="ko-KR" sz="1200" b="1" i="0" u="none" strike="noStrike" kern="0" cap="none" spc="0" normalizeH="0" noProof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Arial Narrow" panose="020B0606020202030204" pitchFamily="34" charset="0"/>
                <a:ea typeface="LG스마트체 Regular" panose="020B0600000101010101" pitchFamily="50" charset="-127"/>
                <a:cs typeface="Arial" charset="0"/>
              </a:endParaRPr>
            </a:p>
          </p:txBody>
        </p:sp>
        <p:sp>
          <p:nvSpPr>
            <p:cNvPr id="1916" name="타원 1915">
              <a:extLst>
                <a:ext uri="{FF2B5EF4-FFF2-40B4-BE49-F238E27FC236}">
                  <a16:creationId xmlns:a16="http://schemas.microsoft.com/office/drawing/2014/main" id="{76ED4CBB-38B1-F162-4005-972A5BA0961B}"/>
                </a:ext>
              </a:extLst>
            </p:cNvPr>
            <p:cNvSpPr/>
            <p:nvPr/>
          </p:nvSpPr>
          <p:spPr bwMode="auto">
            <a:xfrm>
              <a:off x="-3958937" y="5515462"/>
              <a:ext cx="180000" cy="180000"/>
            </a:xfrm>
            <a:prstGeom prst="ellipse">
              <a:avLst/>
            </a:prstGeom>
            <a:solidFill>
              <a:srgbClr val="C00000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rIns="0" anchor="ctr"/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ko-KR" sz="1200" b="1" kern="0">
                  <a:solidFill>
                    <a:schemeClr val="bg1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itchFamily="34" charset="0"/>
                </a:rPr>
                <a:t>3</a:t>
              </a:r>
              <a:endParaRPr kumimoji="1" lang="ko-KR" altLang="en-US" sz="1200" b="1" i="0" u="none" strike="noStrike" kern="0" cap="none" spc="0" normalizeH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 Narrow" panose="020B0606020202030204" pitchFamily="34" charset="0"/>
                <a:ea typeface="LG스마트체 Regular" panose="020B0600000101010101" pitchFamily="50" charset="-127"/>
                <a:cs typeface="Arial" pitchFamily="34" charset="0"/>
              </a:endParaRPr>
            </a:p>
          </p:txBody>
        </p:sp>
        <p:sp>
          <p:nvSpPr>
            <p:cNvPr id="1917" name="AutoShape 5">
              <a:extLst>
                <a:ext uri="{FF2B5EF4-FFF2-40B4-BE49-F238E27FC236}">
                  <a16:creationId xmlns:a16="http://schemas.microsoft.com/office/drawing/2014/main" id="{E299B269-702A-1838-5CC4-E45FC580D9C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2121155" y="5469788"/>
              <a:ext cx="2266674" cy="411257"/>
            </a:xfrm>
            <a:prstGeom prst="rect">
              <a:avLst/>
            </a:prstGeom>
            <a:noFill/>
            <a:ln w="28575" algn="ctr">
              <a:noFill/>
              <a:miter lim="800000"/>
              <a:headEnd/>
              <a:tailEnd/>
            </a:ln>
            <a:effectLst/>
          </p:spPr>
          <p:txBody>
            <a:bodyPr wrap="square" lIns="0" tIns="36000" rIns="72000" bIns="36000" anchor="t" anchorCtr="0">
              <a:spAutoFit/>
            </a:bodyPr>
            <a:lstStyle/>
            <a:p>
              <a:pPr marL="171450" marR="0" lvl="0" indent="-85725" defTabSz="914400" eaLnBrk="1" fontAlgn="base" latinLnBrk="0" hangingPunct="1"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1" lang="ko-KR" altLang="en-US" sz="1100" kern="0">
                  <a:solidFill>
                    <a:srgbClr val="231F2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itchFamily="34" charset="0"/>
                </a:rPr>
                <a:t>테스트 수행 결과에 대한 검사 성적서를 자동으로 발급</a:t>
              </a:r>
              <a:endParaRPr kumimoji="1" lang="en-US" altLang="ko-KR" sz="1100" i="0" u="none" strike="noStrike" kern="0" cap="none" spc="0" normalizeH="0" noProof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Arial Narrow" panose="020B0606020202030204" pitchFamily="34" charset="0"/>
                <a:ea typeface="LG스마트체 Regular" panose="020B0600000101010101" pitchFamily="50" charset="-127"/>
                <a:cs typeface="Arial" pitchFamily="34" charset="0"/>
              </a:endParaRPr>
            </a:p>
          </p:txBody>
        </p:sp>
      </p:grpSp>
      <p:sp>
        <p:nvSpPr>
          <p:cNvPr id="2016" name="직사각형 2015">
            <a:extLst>
              <a:ext uri="{FF2B5EF4-FFF2-40B4-BE49-F238E27FC236}">
                <a16:creationId xmlns:a16="http://schemas.microsoft.com/office/drawing/2014/main" id="{F33DF465-4823-34E0-4BA5-836A784423BC}"/>
              </a:ext>
            </a:extLst>
          </p:cNvPr>
          <p:cNvSpPr/>
          <p:nvPr/>
        </p:nvSpPr>
        <p:spPr>
          <a:xfrm>
            <a:off x="7507816" y="1925015"/>
            <a:ext cx="166688" cy="65044"/>
          </a:xfrm>
          <a:prstGeom prst="rect">
            <a:avLst/>
          </a:prstGeom>
          <a:solidFill>
            <a:srgbClr val="F8F8F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ko-KR" altLang="en-US" sz="500" spc="-100">
              <a:solidFill>
                <a:schemeClr val="tx1"/>
              </a:solidFill>
            </a:endParaRPr>
          </a:p>
        </p:txBody>
      </p:sp>
      <p:grpSp>
        <p:nvGrpSpPr>
          <p:cNvPr id="2021" name="그룹 2020">
            <a:extLst>
              <a:ext uri="{FF2B5EF4-FFF2-40B4-BE49-F238E27FC236}">
                <a16:creationId xmlns:a16="http://schemas.microsoft.com/office/drawing/2014/main" id="{E402D9DE-9DB2-A9A5-445C-B39E8BB682DE}"/>
              </a:ext>
            </a:extLst>
          </p:cNvPr>
          <p:cNvGrpSpPr/>
          <p:nvPr/>
        </p:nvGrpSpPr>
        <p:grpSpPr>
          <a:xfrm>
            <a:off x="5586082" y="1319017"/>
            <a:ext cx="4320000" cy="1813515"/>
            <a:chOff x="5586082" y="1319017"/>
            <a:chExt cx="4320000" cy="1813515"/>
          </a:xfrm>
        </p:grpSpPr>
        <p:grpSp>
          <p:nvGrpSpPr>
            <p:cNvPr id="2018" name="그룹 2017">
              <a:extLst>
                <a:ext uri="{FF2B5EF4-FFF2-40B4-BE49-F238E27FC236}">
                  <a16:creationId xmlns:a16="http://schemas.microsoft.com/office/drawing/2014/main" id="{5949189A-A83C-FD42-BC24-EBEB607A306C}"/>
                </a:ext>
              </a:extLst>
            </p:cNvPr>
            <p:cNvGrpSpPr/>
            <p:nvPr/>
          </p:nvGrpSpPr>
          <p:grpSpPr>
            <a:xfrm>
              <a:off x="5586082" y="1319017"/>
              <a:ext cx="4320000" cy="1813515"/>
              <a:chOff x="5586082" y="1319017"/>
              <a:chExt cx="4320000" cy="1813515"/>
            </a:xfrm>
          </p:grpSpPr>
          <p:grpSp>
            <p:nvGrpSpPr>
              <p:cNvPr id="2015" name="그룹 2014">
                <a:extLst>
                  <a:ext uri="{FF2B5EF4-FFF2-40B4-BE49-F238E27FC236}">
                    <a16:creationId xmlns:a16="http://schemas.microsoft.com/office/drawing/2014/main" id="{3B3A2BCC-7BB8-D004-0210-38C8F6392D96}"/>
                  </a:ext>
                </a:extLst>
              </p:cNvPr>
              <p:cNvGrpSpPr/>
              <p:nvPr/>
            </p:nvGrpSpPr>
            <p:grpSpPr>
              <a:xfrm>
                <a:off x="5586082" y="1319017"/>
                <a:ext cx="4320000" cy="1813515"/>
                <a:chOff x="5586082" y="1319017"/>
                <a:chExt cx="4320000" cy="1813515"/>
              </a:xfrm>
            </p:grpSpPr>
            <p:grpSp>
              <p:nvGrpSpPr>
                <p:cNvPr id="2013" name="그룹 2012">
                  <a:extLst>
                    <a:ext uri="{FF2B5EF4-FFF2-40B4-BE49-F238E27FC236}">
                      <a16:creationId xmlns:a16="http://schemas.microsoft.com/office/drawing/2014/main" id="{131C29BD-A220-3E8F-79EF-3EAB01D53211}"/>
                    </a:ext>
                  </a:extLst>
                </p:cNvPr>
                <p:cNvGrpSpPr/>
                <p:nvPr/>
              </p:nvGrpSpPr>
              <p:grpSpPr>
                <a:xfrm>
                  <a:off x="5586082" y="1319017"/>
                  <a:ext cx="4320000" cy="1813515"/>
                  <a:chOff x="5586082" y="1319017"/>
                  <a:chExt cx="4320000" cy="1813515"/>
                </a:xfrm>
              </p:grpSpPr>
              <p:grpSp>
                <p:nvGrpSpPr>
                  <p:cNvPr id="2011" name="그룹 2010">
                    <a:extLst>
                      <a:ext uri="{FF2B5EF4-FFF2-40B4-BE49-F238E27FC236}">
                        <a16:creationId xmlns:a16="http://schemas.microsoft.com/office/drawing/2014/main" id="{54D42776-AC90-6D93-70FD-6D7C243810C5}"/>
                      </a:ext>
                    </a:extLst>
                  </p:cNvPr>
                  <p:cNvGrpSpPr/>
                  <p:nvPr/>
                </p:nvGrpSpPr>
                <p:grpSpPr>
                  <a:xfrm>
                    <a:off x="5586082" y="1319017"/>
                    <a:ext cx="4320000" cy="1813515"/>
                    <a:chOff x="5586082" y="1319017"/>
                    <a:chExt cx="4320000" cy="1813515"/>
                  </a:xfrm>
                </p:grpSpPr>
                <p:grpSp>
                  <p:nvGrpSpPr>
                    <p:cNvPr id="2009" name="그룹 2008">
                      <a:extLst>
                        <a:ext uri="{FF2B5EF4-FFF2-40B4-BE49-F238E27FC236}">
                          <a16:creationId xmlns:a16="http://schemas.microsoft.com/office/drawing/2014/main" id="{A6F422AB-408E-6ED9-49FB-65E351E538D1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5586082" y="1319017"/>
                      <a:ext cx="4320000" cy="1813515"/>
                      <a:chOff x="5586082" y="1319017"/>
                      <a:chExt cx="4320000" cy="1813515"/>
                    </a:xfrm>
                  </p:grpSpPr>
                  <p:grpSp>
                    <p:nvGrpSpPr>
                      <p:cNvPr id="2007" name="그룹 2006">
                        <a:extLst>
                          <a:ext uri="{FF2B5EF4-FFF2-40B4-BE49-F238E27FC236}">
                            <a16:creationId xmlns:a16="http://schemas.microsoft.com/office/drawing/2014/main" id="{9100976F-C13A-337F-1A14-887E9A9179E2}"/>
                          </a:ext>
                        </a:extLst>
                      </p:cNvPr>
                      <p:cNvGrpSpPr/>
                      <p:nvPr/>
                    </p:nvGrpSpPr>
                    <p:grpSpPr>
                      <a:xfrm>
                        <a:off x="5586082" y="1319017"/>
                        <a:ext cx="4320000" cy="1813515"/>
                        <a:chOff x="5586082" y="1319017"/>
                        <a:chExt cx="4320000" cy="1813515"/>
                      </a:xfrm>
                    </p:grpSpPr>
                    <p:grpSp>
                      <p:nvGrpSpPr>
                        <p:cNvPr id="2005" name="그룹 2004">
                          <a:extLst>
                            <a:ext uri="{FF2B5EF4-FFF2-40B4-BE49-F238E27FC236}">
                              <a16:creationId xmlns:a16="http://schemas.microsoft.com/office/drawing/2014/main" id="{811C12D3-B3A4-631A-22CD-D97821B327CE}"/>
                            </a:ext>
                          </a:extLst>
                        </p:cNvPr>
                        <p:cNvGrpSpPr/>
                        <p:nvPr/>
                      </p:nvGrpSpPr>
                      <p:grpSpPr>
                        <a:xfrm>
                          <a:off x="5586082" y="1319017"/>
                          <a:ext cx="4320000" cy="1813515"/>
                          <a:chOff x="5586082" y="1319017"/>
                          <a:chExt cx="4320000" cy="1813515"/>
                        </a:xfrm>
                      </p:grpSpPr>
                      <p:pic>
                        <p:nvPicPr>
                          <p:cNvPr id="1851" name="그림 1850">
                            <a:extLst>
                              <a:ext uri="{FF2B5EF4-FFF2-40B4-BE49-F238E27FC236}">
                                <a16:creationId xmlns:a16="http://schemas.microsoft.com/office/drawing/2014/main" id="{9FCED4EB-C15C-F709-9150-F43866983458}"/>
                              </a:ext>
                            </a:extLst>
                          </p:cNvPr>
                          <p:cNvPicPr>
                            <a:picLocks noChangeAspect="1"/>
                          </p:cNvPicPr>
                          <p:nvPr/>
                        </p:nvPicPr>
                        <p:blipFill>
                          <a:blip r:embed="rId13"/>
                          <a:stretch>
                            <a:fillRect/>
                          </a:stretch>
                        </p:blipFill>
                        <p:spPr>
                          <a:xfrm>
                            <a:off x="5586082" y="1319017"/>
                            <a:ext cx="4320000" cy="1813515"/>
                          </a:xfrm>
                          <a:prstGeom prst="rect">
                            <a:avLst/>
                          </a:prstGeom>
                        </p:spPr>
                      </p:pic>
                      <p:sp>
                        <p:nvSpPr>
                          <p:cNvPr id="2004" name="직사각형 2003">
                            <a:extLst>
                              <a:ext uri="{FF2B5EF4-FFF2-40B4-BE49-F238E27FC236}">
                                <a16:creationId xmlns:a16="http://schemas.microsoft.com/office/drawing/2014/main" id="{D471BEFC-3E71-F1E8-B4B4-B7E3240692E2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6854825" y="2129795"/>
                            <a:ext cx="166688" cy="65044"/>
                          </a:xfrm>
                          <a:prstGeom prst="rect">
                            <a:avLst/>
                          </a:prstGeom>
                          <a:solidFill>
                            <a:srgbClr val="BFBFBF"/>
                          </a:solidFill>
                          <a:ln>
                            <a:noFill/>
                          </a:ln>
                        </p:spPr>
                        <p:style>
                          <a:lnRef idx="2">
                            <a:schemeClr val="accent1">
                              <a:shade val="15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>
                            <a:noAutofit/>
                          </a:bodyPr>
                          <a:lstStyle/>
                          <a:p>
                            <a:pPr algn="ctr"/>
                            <a:endParaRPr lang="ko-KR" altLang="en-US" sz="500" spc="-100">
                              <a:solidFill>
                                <a:schemeClr val="tx1"/>
                              </a:solidFill>
                            </a:endParaRPr>
                          </a:p>
                        </p:txBody>
                      </p:sp>
                    </p:grpSp>
                    <p:sp>
                      <p:nvSpPr>
                        <p:cNvPr id="2006" name="직사각형 2005">
                          <a:extLst>
                            <a:ext uri="{FF2B5EF4-FFF2-40B4-BE49-F238E27FC236}">
                              <a16:creationId xmlns:a16="http://schemas.microsoft.com/office/drawing/2014/main" id="{FB547F62-374D-0A4E-3537-4DE85289EDC9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6878109" y="2879021"/>
                          <a:ext cx="166688" cy="65044"/>
                        </a:xfrm>
                        <a:prstGeom prst="rect">
                          <a:avLst/>
                        </a:prstGeom>
                        <a:solidFill>
                          <a:srgbClr val="BFBFBF"/>
                        </a:solidFill>
                        <a:ln>
                          <a:noFill/>
                        </a:ln>
                      </p:spPr>
                      <p:style>
                        <a:lnRef idx="2">
                          <a:schemeClr val="accent1">
                            <a:shade val="15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>
                          <a:noAutofit/>
                        </a:bodyPr>
                        <a:lstStyle/>
                        <a:p>
                          <a:pPr algn="ctr"/>
                          <a:endParaRPr lang="ko-KR" altLang="en-US" sz="500" spc="-100">
                            <a:solidFill>
                              <a:schemeClr val="tx1"/>
                            </a:solidFill>
                          </a:endParaRPr>
                        </a:p>
                      </p:txBody>
                    </p:sp>
                  </p:grpSp>
                  <p:sp>
                    <p:nvSpPr>
                      <p:cNvPr id="2008" name="직사각형 2007">
                        <a:extLst>
                          <a:ext uri="{FF2B5EF4-FFF2-40B4-BE49-F238E27FC236}">
                            <a16:creationId xmlns:a16="http://schemas.microsoft.com/office/drawing/2014/main" id="{A3D3B6E5-382C-EAA5-0B6C-46B7F5093ECE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6400348" y="2240579"/>
                        <a:ext cx="166688" cy="65044"/>
                      </a:xfrm>
                      <a:prstGeom prst="rect">
                        <a:avLst/>
                      </a:prstGeom>
                      <a:solidFill>
                        <a:srgbClr val="F8F8F8"/>
                      </a:solidFill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>
                        <a:noAutofit/>
                      </a:bodyPr>
                      <a:lstStyle/>
                      <a:p>
                        <a:pPr algn="ctr"/>
                        <a:endParaRPr lang="ko-KR" altLang="en-US" sz="500" spc="-100">
                          <a:solidFill>
                            <a:schemeClr val="tx1"/>
                          </a:solidFill>
                        </a:endParaRPr>
                      </a:p>
                    </p:txBody>
                  </p:sp>
                </p:grpSp>
                <p:sp>
                  <p:nvSpPr>
                    <p:cNvPr id="2010" name="직사각형 2009">
                      <a:extLst>
                        <a:ext uri="{FF2B5EF4-FFF2-40B4-BE49-F238E27FC236}">
                          <a16:creationId xmlns:a16="http://schemas.microsoft.com/office/drawing/2014/main" id="{3FC043FD-EE7E-304C-6AE3-FE6EA094979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524939" y="2420908"/>
                      <a:ext cx="166688" cy="65044"/>
                    </a:xfrm>
                    <a:prstGeom prst="rect">
                      <a:avLst/>
                    </a:prstGeom>
                    <a:solidFill>
                      <a:srgbClr val="F8F8F8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>
                      <a:noAutofit/>
                    </a:bodyPr>
                    <a:lstStyle/>
                    <a:p>
                      <a:pPr algn="ctr"/>
                      <a:endParaRPr lang="ko-KR" altLang="en-US" sz="500" spc="-100">
                        <a:solidFill>
                          <a:schemeClr val="tx1"/>
                        </a:solidFill>
                      </a:endParaRPr>
                    </a:p>
                  </p:txBody>
                </p:sp>
              </p:grpSp>
              <p:sp>
                <p:nvSpPr>
                  <p:cNvPr id="2012" name="TextBox 2011">
                    <a:extLst>
                      <a:ext uri="{FF2B5EF4-FFF2-40B4-BE49-F238E27FC236}">
                        <a16:creationId xmlns:a16="http://schemas.microsoft.com/office/drawing/2014/main" id="{751B189A-2E2D-E088-434A-9019D46A6DE1}"/>
                      </a:ext>
                    </a:extLst>
                  </p:cNvPr>
                  <p:cNvSpPr txBox="1"/>
                  <p:nvPr/>
                </p:nvSpPr>
                <p:spPr>
                  <a:xfrm>
                    <a:off x="6283341" y="2187843"/>
                    <a:ext cx="365806" cy="169277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altLang="ko-KR" sz="500" b="1" err="1">
                        <a:solidFill>
                          <a:srgbClr val="7E7E7E"/>
                        </a:solidFill>
                        <a:latin typeface="Arial Narrow" panose="020B0606020202030204" pitchFamily="34" charset="0"/>
                      </a:rPr>
                      <a:t>TestOn</a:t>
                    </a:r>
                    <a:endParaRPr lang="ko-KR" altLang="en-US" sz="500" b="1">
                      <a:solidFill>
                        <a:srgbClr val="7E7E7E"/>
                      </a:solidFill>
                      <a:latin typeface="Arial Narrow" panose="020B0606020202030204" pitchFamily="34" charset="0"/>
                    </a:endParaRPr>
                  </a:p>
                </p:txBody>
              </p:sp>
            </p:grpSp>
            <p:sp>
              <p:nvSpPr>
                <p:cNvPr id="2014" name="TextBox 2013">
                  <a:extLst>
                    <a:ext uri="{FF2B5EF4-FFF2-40B4-BE49-F238E27FC236}">
                      <a16:creationId xmlns:a16="http://schemas.microsoft.com/office/drawing/2014/main" id="{084035BB-4A80-26CC-3630-8577C4CDE207}"/>
                    </a:ext>
                  </a:extLst>
                </p:cNvPr>
                <p:cNvSpPr txBox="1"/>
                <p:nvPr/>
              </p:nvSpPr>
              <p:spPr>
                <a:xfrm>
                  <a:off x="7419471" y="2361005"/>
                  <a:ext cx="365806" cy="169277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altLang="ko-KR" sz="500" kern="0" err="1">
                      <a:solidFill>
                        <a:srgbClr val="137AC4"/>
                      </a:solidFill>
                      <a:latin typeface="Arial Narrow" panose="020B0606020202030204" pitchFamily="34" charset="0"/>
                    </a:rPr>
                    <a:t>TestOn</a:t>
                  </a:r>
                  <a:endParaRPr lang="ko-KR" altLang="en-US" sz="500" kern="0">
                    <a:solidFill>
                      <a:srgbClr val="137AC4"/>
                    </a:solidFill>
                    <a:latin typeface="Arial Narrow" panose="020B0606020202030204" pitchFamily="34" charset="0"/>
                  </a:endParaRPr>
                </a:p>
              </p:txBody>
            </p:sp>
          </p:grpSp>
          <p:sp>
            <p:nvSpPr>
              <p:cNvPr id="2017" name="TextBox 2016">
                <a:extLst>
                  <a:ext uri="{FF2B5EF4-FFF2-40B4-BE49-F238E27FC236}">
                    <a16:creationId xmlns:a16="http://schemas.microsoft.com/office/drawing/2014/main" id="{B5A2BF5B-D48B-AE79-9DD7-D7C0618222EB}"/>
                  </a:ext>
                </a:extLst>
              </p:cNvPr>
              <p:cNvSpPr txBox="1"/>
              <p:nvPr/>
            </p:nvSpPr>
            <p:spPr>
              <a:xfrm>
                <a:off x="7389845" y="1873214"/>
                <a:ext cx="365806" cy="1692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ko-KR" sz="500" b="1" err="1">
                    <a:solidFill>
                      <a:srgbClr val="7E7E7E"/>
                    </a:solidFill>
                    <a:latin typeface="Arial Narrow" panose="020B0606020202030204" pitchFamily="34" charset="0"/>
                  </a:rPr>
                  <a:t>TestOn</a:t>
                </a:r>
                <a:endParaRPr lang="ko-KR" altLang="en-US" sz="500" b="1">
                  <a:solidFill>
                    <a:srgbClr val="7E7E7E"/>
                  </a:solidFill>
                  <a:latin typeface="Arial Narrow" panose="020B0606020202030204" pitchFamily="34" charset="0"/>
                </a:endParaRPr>
              </a:p>
            </p:txBody>
          </p:sp>
        </p:grpSp>
        <p:sp>
          <p:nvSpPr>
            <p:cNvPr id="2019" name="TextBox 2018">
              <a:extLst>
                <a:ext uri="{FF2B5EF4-FFF2-40B4-BE49-F238E27FC236}">
                  <a16:creationId xmlns:a16="http://schemas.microsoft.com/office/drawing/2014/main" id="{99042931-C12A-5BF0-B7B6-1A163DF3B6E0}"/>
                </a:ext>
              </a:extLst>
            </p:cNvPr>
            <p:cNvSpPr txBox="1"/>
            <p:nvPr/>
          </p:nvSpPr>
          <p:spPr>
            <a:xfrm>
              <a:off x="6747536" y="2074327"/>
              <a:ext cx="365806" cy="1692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500" kern="0" err="1">
                  <a:latin typeface="Arial Narrow" panose="020B0606020202030204" pitchFamily="34" charset="0"/>
                </a:rPr>
                <a:t>TestOn</a:t>
              </a:r>
              <a:endParaRPr lang="ko-KR" altLang="en-US" sz="500" kern="0">
                <a:latin typeface="Arial Narrow" panose="020B0606020202030204" pitchFamily="34" charset="0"/>
              </a:endParaRPr>
            </a:p>
          </p:txBody>
        </p:sp>
        <p:sp>
          <p:nvSpPr>
            <p:cNvPr id="2020" name="TextBox 2019">
              <a:extLst>
                <a:ext uri="{FF2B5EF4-FFF2-40B4-BE49-F238E27FC236}">
                  <a16:creationId xmlns:a16="http://schemas.microsoft.com/office/drawing/2014/main" id="{40D72B95-FCB9-491A-CEF8-49ABDA35CA89}"/>
                </a:ext>
              </a:extLst>
            </p:cNvPr>
            <p:cNvSpPr txBox="1"/>
            <p:nvPr/>
          </p:nvSpPr>
          <p:spPr>
            <a:xfrm>
              <a:off x="6772937" y="2823315"/>
              <a:ext cx="365806" cy="1692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500" kern="0" err="1">
                  <a:latin typeface="Arial Narrow" panose="020B0606020202030204" pitchFamily="34" charset="0"/>
                </a:rPr>
                <a:t>TestOn</a:t>
              </a:r>
              <a:endParaRPr lang="ko-KR" altLang="en-US" sz="500" kern="0">
                <a:latin typeface="Arial Narrow" panose="020B060602020203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11840497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2013 - 2022 테마">
  <a:themeElements>
    <a:clrScheme name="Office 2013 - 2022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2013 - 2022 테마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2013 - 2022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문서" ma:contentTypeID="0x010100539D32628B57D74B8CE888C6C1C16F40" ma:contentTypeVersion="15" ma:contentTypeDescription="새 문서를 만듭니다." ma:contentTypeScope="" ma:versionID="dbd1301f0ab09d7a7f0214abd8ae8e3c">
  <xsd:schema xmlns:xsd="http://www.w3.org/2001/XMLSchema" xmlns:xs="http://www.w3.org/2001/XMLSchema" xmlns:p="http://schemas.microsoft.com/office/2006/metadata/properties" xmlns:ns2="daea13e9-8ecc-4a49-9dfd-14b6c0f3ec1d" xmlns:ns3="9df45d21-283e-473e-9589-87e2475d42df" targetNamespace="http://schemas.microsoft.com/office/2006/metadata/properties" ma:root="true" ma:fieldsID="ddac05d0b6be18ae114d743d5c6abe5b" ns2:_="" ns3:_="">
    <xsd:import namespace="daea13e9-8ecc-4a49-9dfd-14b6c0f3ec1d"/>
    <xsd:import namespace="9df45d21-283e-473e-9589-87e2475d42df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Location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3:SharedWithUsers" minOccurs="0"/>
                <xsd:element ref="ns3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aea13e9-8ecc-4a49-9dfd-14b6c0f3ec1d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2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16" nillable="true" ma:displayName="Location" ma:indexed="true" ma:internalName="MediaServiceLocation" ma:readOnly="true">
      <xsd:simpleType>
        <xsd:restriction base="dms:Text"/>
      </xsd:simpleType>
    </xsd:element>
    <xsd:element name="lcf76f155ced4ddcb4097134ff3c332f" ma:index="18" nillable="true" ma:taxonomy="true" ma:internalName="lcf76f155ced4ddcb4097134ff3c332f" ma:taxonomyFieldName="MediaServiceImageTags" ma:displayName="이미지 태그" ma:readOnly="false" ma:fieldId="{5cf76f15-5ced-4ddc-b409-7134ff3c332f}" ma:taxonomyMulti="true" ma:sspId="83e4a51d-6507-421c-8760-bc61444c9b65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20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df45d21-283e-473e-9589-87e2475d42df" elementFormDefault="qualified">
    <xsd:import namespace="http://schemas.microsoft.com/office/2006/documentManagement/types"/>
    <xsd:import namespace="http://schemas.microsoft.com/office/infopath/2007/PartnerControls"/>
    <xsd:element name="TaxCatchAll" ma:index="19" nillable="true" ma:displayName="Taxonomy Catch All Column" ma:hidden="true" ma:list="{32daff7b-751b-4a47-b4ac-080835b2f56f}" ma:internalName="TaxCatchAll" ma:showField="CatchAllData" ma:web="9df45d21-283e-473e-9589-87e2475d42df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21" nillable="true" ma:displayName="공유 대상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2" nillable="true" ma:displayName="세부 정보 공유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콘텐츠 형식"/>
        <xsd:element ref="dc:title" minOccurs="0" maxOccurs="1" ma:index="4" ma:displayName="제목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daea13e9-8ecc-4a49-9dfd-14b6c0f3ec1d">
      <Terms xmlns="http://schemas.microsoft.com/office/infopath/2007/PartnerControls"/>
    </lcf76f155ced4ddcb4097134ff3c332f>
    <TaxCatchAll xmlns="9df45d21-283e-473e-9589-87e2475d42df" xsi:nil="true"/>
  </documentManagement>
</p:properties>
</file>

<file path=customXml/itemProps1.xml><?xml version="1.0" encoding="utf-8"?>
<ds:datastoreItem xmlns:ds="http://schemas.openxmlformats.org/officeDocument/2006/customXml" ds:itemID="{17A3C604-AD51-4BC3-A25A-C8235771C26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daea13e9-8ecc-4a49-9dfd-14b6c0f3ec1d"/>
    <ds:schemaRef ds:uri="9df45d21-283e-473e-9589-87e2475d42df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F6AE207E-25C3-4307-B85E-7358680EFB79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7C8C4CCE-85CC-483A-8C6D-492A10C16E3A}">
  <ds:schemaRefs>
    <ds:schemaRef ds:uri="http://schemas.microsoft.com/office/2006/metadata/properties"/>
    <ds:schemaRef ds:uri="131c2092-89bd-4241-8c9c-cc6afee41468"/>
    <ds:schemaRef ds:uri="http://purl.org/dc/elements/1.1/"/>
    <ds:schemaRef ds:uri="http://purl.org/dc/terms/"/>
    <ds:schemaRef ds:uri="http://www.w3.org/XML/1998/namespace"/>
    <ds:schemaRef ds:uri="http://schemas.microsoft.com/office/2006/documentManagement/types"/>
    <ds:schemaRef ds:uri="http://schemas.openxmlformats.org/package/2006/metadata/core-properties"/>
    <ds:schemaRef ds:uri="http://purl.org/dc/dcmitype/"/>
    <ds:schemaRef ds:uri="http://schemas.microsoft.com/office/infopath/2007/PartnerControls"/>
    <ds:schemaRef ds:uri="146af535-3d4d-447a-84f0-532a2d9e44c9"/>
    <ds:schemaRef ds:uri="daea13e9-8ecc-4a49-9dfd-14b6c0f3ec1d"/>
    <ds:schemaRef ds:uri="9df45d21-283e-473e-9589-87e2475d42df"/>
  </ds:schemaRefs>
</ds:datastoreItem>
</file>

<file path=docMetadata/LabelInfo.xml><?xml version="1.0" encoding="utf-8"?>
<clbl:labelList xmlns:clbl="http://schemas.microsoft.com/office/2020/mipLabelMetadata">
  <clbl:label id="{fab2d60f-e614-4f9d-b2ad-9fb1397f2efe}" enabled="0" method="" siteId="{fab2d60f-e614-4f9d-b2ad-9fb1397f2efe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3032</TotalTime>
  <Words>414</Words>
  <Application>Microsoft Office PowerPoint</Application>
  <PresentationFormat>사용자 지정</PresentationFormat>
  <Paragraphs>72</Paragraphs>
  <Slides>1</Slides>
  <Notes>1</Notes>
  <HiddenSlides>0</HiddenSlides>
  <MMClips>0</MMClips>
  <ScaleCrop>false</ScaleCrop>
  <HeadingPairs>
    <vt:vector size="6" baseType="variant">
      <vt:variant>
        <vt:lpstr>사용한 글꼴</vt:lpstr>
      </vt:variant>
      <vt:variant>
        <vt:i4>9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11" baseType="lpstr">
      <vt:lpstr>KoPub돋움체 Medium</vt:lpstr>
      <vt:lpstr>LG스마트체 Bold</vt:lpstr>
      <vt:lpstr>LG스마트체 SemiBold</vt:lpstr>
      <vt:lpstr>Arial</vt:lpstr>
      <vt:lpstr>Arial Narrow</vt:lpstr>
      <vt:lpstr>Calibri</vt:lpstr>
      <vt:lpstr>Calibri Light</vt:lpstr>
      <vt:lpstr>Wingdings</vt:lpstr>
      <vt:lpstr>맑은 고딕</vt:lpstr>
      <vt:lpstr>Office 2013 - 2022 테마</vt:lpstr>
      <vt:lpstr>PowerPoint 프레젠테이션</vt:lpstr>
    </vt:vector>
  </TitlesOfParts>
  <Company>LGE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박정훈</dc:creator>
  <cp:lastModifiedBy>김경철</cp:lastModifiedBy>
  <cp:revision>20</cp:revision>
  <cp:lastPrinted>2026-08-04T03:52:57Z</cp:lastPrinted>
  <dcterms:created xsi:type="dcterms:W3CDTF">2022-04-13T07:34:45Z</dcterms:created>
  <dcterms:modified xsi:type="dcterms:W3CDTF">2026-08-31T13:48:53Z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cc6ed9fc-fefc-4a0c-a6d6-10cf236c0d4f_Enabled">
    <vt:lpwstr>true</vt:lpwstr>
  </property>
  <property fmtid="{D5CDD505-2E9C-101B-9397-08002B2CF9AE}" pid="3" name="MSIP_Label_cc6ed9fc-fefc-4a0c-a6d6-10cf236c0d4f_SetDate">
    <vt:lpwstr>2023-04-10T23:58:25Z</vt:lpwstr>
  </property>
  <property fmtid="{D5CDD505-2E9C-101B-9397-08002B2CF9AE}" pid="4" name="MSIP_Label_cc6ed9fc-fefc-4a0c-a6d6-10cf236c0d4f_Method">
    <vt:lpwstr>Standard</vt:lpwstr>
  </property>
  <property fmtid="{D5CDD505-2E9C-101B-9397-08002B2CF9AE}" pid="5" name="MSIP_Label_cc6ed9fc-fefc-4a0c-a6d6-10cf236c0d4f_Name">
    <vt:lpwstr>Internal use only</vt:lpwstr>
  </property>
  <property fmtid="{D5CDD505-2E9C-101B-9397-08002B2CF9AE}" pid="6" name="MSIP_Label_cc6ed9fc-fefc-4a0c-a6d6-10cf236c0d4f_SiteId">
    <vt:lpwstr>5069cde4-642a-45c0-8094-d0c2dec10be3</vt:lpwstr>
  </property>
  <property fmtid="{D5CDD505-2E9C-101B-9397-08002B2CF9AE}" pid="7" name="MSIP_Label_cc6ed9fc-fefc-4a0c-a6d6-10cf236c0d4f_ActionId">
    <vt:lpwstr>38ead64d-755b-4560-b531-8899d4f7d8e6</vt:lpwstr>
  </property>
  <property fmtid="{D5CDD505-2E9C-101B-9397-08002B2CF9AE}" pid="8" name="MSIP_Label_cc6ed9fc-fefc-4a0c-a6d6-10cf236c0d4f_ContentBits">
    <vt:lpwstr>1</vt:lpwstr>
  </property>
  <property fmtid="{D5CDD505-2E9C-101B-9397-08002B2CF9AE}" pid="9" name="ContentTypeId">
    <vt:lpwstr>0x010100539D32628B57D74B8CE888C6C1C16F40</vt:lpwstr>
  </property>
  <property fmtid="{D5CDD505-2E9C-101B-9397-08002B2CF9AE}" pid="10" name="MediaServiceImageTags">
    <vt:lpwstr/>
  </property>
</Properties>
</file>